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Default Extension="gif" ContentType="image/gif"/>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6" r:id="rId21"/>
    <p:sldId id="286" r:id="rId22"/>
    <p:sldId id="287" r:id="rId23"/>
    <p:sldId id="285" r:id="rId24"/>
    <p:sldId id="284" r:id="rId25"/>
    <p:sldId id="275" r:id="rId26"/>
    <p:sldId id="277" r:id="rId27"/>
    <p:sldId id="278" r:id="rId28"/>
    <p:sldId id="279" r:id="rId29"/>
    <p:sldId id="280" r:id="rId30"/>
    <p:sldId id="281" r:id="rId31"/>
    <p:sldId id="282" r:id="rId32"/>
    <p:sldId id="283" r:id="rId33"/>
  </p:sldIdLst>
  <p:sldSz cx="9144000" cy="6858000" type="screen4x3"/>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FF00"/>
  </p:clrMru>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73" d="100"/>
          <a:sy n="73" d="100"/>
        </p:scale>
        <p:origin x="-1260" y="-108"/>
      </p:cViewPr>
      <p:guideLst>
        <p:guide orient="horz" pos="216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s>
</file>

<file path=ppt/media/image1.jpeg>
</file>

<file path=ppt/media/image10.jpeg>
</file>

<file path=ppt/media/image11.png>
</file>

<file path=ppt/media/image12.png>
</file>

<file path=ppt/media/image13.png>
</file>

<file path=ppt/media/image14.jpeg>
</file>

<file path=ppt/media/image15.png>
</file>

<file path=ppt/media/image16.jpe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jpeg>
</file>

<file path=ppt/media/image4.gif>
</file>

<file path=ppt/media/image5.jpeg>
</file>

<file path=ppt/media/image6.jpeg>
</file>

<file path=ppt/media/image7.jpe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bg>
      <p:bgRef idx="1002">
        <a:schemeClr val="bg2"/>
      </p:bgRef>
    </p:bg>
    <p:spTree>
      <p:nvGrpSpPr>
        <p:cNvPr id="1" name=""/>
        <p:cNvGrpSpPr/>
        <p:nvPr/>
      </p:nvGrpSpPr>
      <p:grpSpPr>
        <a:xfrm>
          <a:off x="0" y="0"/>
          <a:ext cx="0" cy="0"/>
          <a:chOff x="0" y="0"/>
          <a:chExt cx="0" cy="0"/>
        </a:xfrm>
      </p:grpSpPr>
      <p:sp>
        <p:nvSpPr>
          <p:cNvPr id="7" name="6 Forma libre"/>
          <p:cNvSpPr>
            <a:spLocks/>
          </p:cNvSpPr>
          <p:nvPr/>
        </p:nvSpPr>
        <p:spPr bwMode="auto">
          <a:xfrm>
            <a:off x="0" y="4752126"/>
            <a:ext cx="9144000" cy="2112962"/>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91440" tIns="45720" rIns="91440" bIns="45720" anchor="t" compatLnSpc="1"/>
          <a:lstStyle/>
          <a:p>
            <a:endParaRPr kumimoji="0" lang="en-US"/>
          </a:p>
        </p:txBody>
      </p:sp>
      <p:sp>
        <p:nvSpPr>
          <p:cNvPr id="8" name="7 Forma libre"/>
          <p:cNvSpPr>
            <a:spLocks/>
          </p:cNvSpPr>
          <p:nvPr/>
        </p:nvSpPr>
        <p:spPr bwMode="auto">
          <a:xfrm>
            <a:off x="6105525" y="0"/>
            <a:ext cx="3038475" cy="68580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1608" y="1590"/>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91440" tIns="45720" rIns="91440" bIns="45720" anchor="t" compatLnSpc="1"/>
          <a:lstStyle/>
          <a:p>
            <a:endParaRPr kumimoji="0" lang="en-US"/>
          </a:p>
        </p:txBody>
      </p:sp>
      <p:sp>
        <p:nvSpPr>
          <p:cNvPr id="9" name="8 Título"/>
          <p:cNvSpPr>
            <a:spLocks noGrp="1"/>
          </p:cNvSpPr>
          <p:nvPr>
            <p:ph type="ctrTitle"/>
          </p:nvPr>
        </p:nvSpPr>
        <p:spPr>
          <a:xfrm>
            <a:off x="429064" y="3337560"/>
            <a:ext cx="6480048" cy="2301240"/>
          </a:xfrm>
        </p:spPr>
        <p:txBody>
          <a:bodyPr rIns="45720" anchor="t"/>
          <a:lstStyle>
            <a:lvl1pPr algn="r">
              <a:defRPr lang="en-US" b="1" cap="all" baseline="0" dirty="0">
                <a:ln w="5000" cmpd="sng">
                  <a:solidFill>
                    <a:schemeClr val="accent1">
                      <a:tint val="80000"/>
                      <a:shade val="99000"/>
                      <a:satMod val="500000"/>
                    </a:schemeClr>
                  </a:solidFill>
                  <a:prstDash val="solid"/>
                </a:ln>
                <a:gradFill>
                  <a:gsLst>
                    <a:gs pos="0">
                      <a:schemeClr val="accent1">
                        <a:tint val="63000"/>
                        <a:satMod val="255000"/>
                      </a:schemeClr>
                    </a:gs>
                    <a:gs pos="9000">
                      <a:schemeClr val="accent1">
                        <a:tint val="63000"/>
                        <a:satMod val="255000"/>
                      </a:schemeClr>
                    </a:gs>
                    <a:gs pos="53000">
                      <a:schemeClr val="accent1">
                        <a:shade val="60000"/>
                        <a:satMod val="100000"/>
                      </a:schemeClr>
                    </a:gs>
                    <a:gs pos="90000">
                      <a:schemeClr val="accent1">
                        <a:tint val="63000"/>
                        <a:satMod val="255000"/>
                      </a:schemeClr>
                    </a:gs>
                    <a:gs pos="100000">
                      <a:schemeClr val="accent1">
                        <a:tint val="63000"/>
                        <a:satMod val="255000"/>
                      </a:schemeClr>
                    </a:gs>
                  </a:gsLst>
                  <a:lin ang="5400000"/>
                </a:gradFill>
                <a:effectLst>
                  <a:outerShdw blurRad="50800" dist="38100" dir="5400000" algn="t" rotWithShape="0">
                    <a:prstClr val="black">
                      <a:alpha val="50000"/>
                    </a:prstClr>
                  </a:outerShdw>
                </a:effectLst>
              </a:defRPr>
            </a:lvl1pPr>
          </a:lstStyle>
          <a:p>
            <a:r>
              <a:rPr kumimoji="0" lang="es-ES" smtClean="0"/>
              <a:t>Haga clic para modificar el estilo de título del patrón</a:t>
            </a:r>
            <a:endParaRPr kumimoji="0" lang="en-US"/>
          </a:p>
        </p:txBody>
      </p:sp>
      <p:sp>
        <p:nvSpPr>
          <p:cNvPr id="17" name="16 Subtítulo"/>
          <p:cNvSpPr>
            <a:spLocks noGrp="1"/>
          </p:cNvSpPr>
          <p:nvPr>
            <p:ph type="subTitle" idx="1"/>
          </p:nvPr>
        </p:nvSpPr>
        <p:spPr>
          <a:xfrm>
            <a:off x="433050" y="1544812"/>
            <a:ext cx="6480048" cy="1752600"/>
          </a:xfrm>
        </p:spPr>
        <p:txBody>
          <a:bodyPr tIns="0" rIns="45720" bIns="0" anchor="b">
            <a:normAutofit/>
          </a:bodyPr>
          <a:lstStyle>
            <a:lvl1pPr marL="0" indent="0" algn="r">
              <a:buNone/>
              <a:defRPr sz="2000">
                <a:solidFill>
                  <a:schemeClr val="tx1"/>
                </a:solidFill>
                <a:effectLst/>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s-ES" smtClean="0"/>
              <a:t>Haga clic para modificar el estilo de subtítulo del patrón</a:t>
            </a:r>
            <a:endParaRPr kumimoji="0" lang="en-US"/>
          </a:p>
        </p:txBody>
      </p:sp>
      <p:sp>
        <p:nvSpPr>
          <p:cNvPr id="30" name="29 Marcador de fecha"/>
          <p:cNvSpPr>
            <a:spLocks noGrp="1"/>
          </p:cNvSpPr>
          <p:nvPr>
            <p:ph type="dt" sz="half" idx="10"/>
          </p:nvPr>
        </p:nvSpPr>
        <p:spPr/>
        <p:txBody>
          <a:bodyPr/>
          <a:lstStyle/>
          <a:p>
            <a:fld id="{D6D7C8F8-1158-4A71-9699-02AE7D2D99D1}" type="datetimeFigureOut">
              <a:rPr lang="es-ES" smtClean="0"/>
              <a:t>03/06/2016</a:t>
            </a:fld>
            <a:endParaRPr lang="es-ES"/>
          </a:p>
        </p:txBody>
      </p:sp>
      <p:sp>
        <p:nvSpPr>
          <p:cNvPr id="19" name="18 Marcador de pie de página"/>
          <p:cNvSpPr>
            <a:spLocks noGrp="1"/>
          </p:cNvSpPr>
          <p:nvPr>
            <p:ph type="ftr" sz="quarter" idx="11"/>
          </p:nvPr>
        </p:nvSpPr>
        <p:spPr/>
        <p:txBody>
          <a:bodyPr/>
          <a:lstStyle/>
          <a:p>
            <a:endParaRPr lang="es-ES"/>
          </a:p>
        </p:txBody>
      </p:sp>
      <p:sp>
        <p:nvSpPr>
          <p:cNvPr id="27" name="26 Marcador de número de diapositiva"/>
          <p:cNvSpPr>
            <a:spLocks noGrp="1"/>
          </p:cNvSpPr>
          <p:nvPr>
            <p:ph type="sldNum" sz="quarter" idx="12"/>
          </p:nvPr>
        </p:nvSpPr>
        <p:spPr/>
        <p:txBody>
          <a:bodyPr/>
          <a:lstStyle/>
          <a:p>
            <a:fld id="{010C385F-5D30-4253-9B83-8BEEF00275A9}" type="slidenum">
              <a:rPr lang="es-ES" smtClean="0"/>
              <a:t>‹Nº›</a:t>
            </a:fld>
            <a:endParaRPr lang="es-ES"/>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kumimoji="0" lang="es-ES" smtClean="0"/>
              <a:t>Haga clic para modificar el estilo de título del patrón</a:t>
            </a:r>
            <a:endParaRPr kumimoji="0" lang="en-US"/>
          </a:p>
        </p:txBody>
      </p:sp>
      <p:sp>
        <p:nvSpPr>
          <p:cNvPr id="3" name="2 Marcador de texto vertical"/>
          <p:cNvSpPr>
            <a:spLocks noGrp="1"/>
          </p:cNvSpPr>
          <p:nvPr>
            <p:ph type="body" orient="vert" idx="1"/>
          </p:nvPr>
        </p:nvSpPr>
        <p:spPr/>
        <p:txBody>
          <a:bodyPr vert="eaVert"/>
          <a:lstStyle/>
          <a:p>
            <a:pPr lvl="0" eaLnBrk="1" latinLnBrk="0" hangingPunct="1"/>
            <a:r>
              <a:rPr lang="es-ES" smtClean="0"/>
              <a:t>Haga clic para modificar el estilo de texto del patrón</a:t>
            </a:r>
          </a:p>
          <a:p>
            <a:pPr lvl="1" eaLnBrk="1" latinLnBrk="0" hangingPunct="1"/>
            <a:r>
              <a:rPr lang="es-ES" smtClean="0"/>
              <a:t>Segundo nivel</a:t>
            </a:r>
          </a:p>
          <a:p>
            <a:pPr lvl="2" eaLnBrk="1" latinLnBrk="0" hangingPunct="1"/>
            <a:r>
              <a:rPr lang="es-ES" smtClean="0"/>
              <a:t>Tercer nivel</a:t>
            </a:r>
          </a:p>
          <a:p>
            <a:pPr lvl="3" eaLnBrk="1" latinLnBrk="0" hangingPunct="1"/>
            <a:r>
              <a:rPr lang="es-ES" smtClean="0"/>
              <a:t>Cuarto nivel</a:t>
            </a:r>
          </a:p>
          <a:p>
            <a:pPr lvl="4" eaLnBrk="1" latinLnBrk="0" hangingPunct="1"/>
            <a:r>
              <a:rPr lang="es-ES" smtClean="0"/>
              <a:t>Quinto nivel</a:t>
            </a:r>
            <a:endParaRPr kumimoji="0" lang="en-US"/>
          </a:p>
        </p:txBody>
      </p:sp>
      <p:sp>
        <p:nvSpPr>
          <p:cNvPr id="4" name="3 Marcador de fecha"/>
          <p:cNvSpPr>
            <a:spLocks noGrp="1"/>
          </p:cNvSpPr>
          <p:nvPr>
            <p:ph type="dt" sz="half" idx="10"/>
          </p:nvPr>
        </p:nvSpPr>
        <p:spPr/>
        <p:txBody>
          <a:bodyPr/>
          <a:lstStyle/>
          <a:p>
            <a:fld id="{D6D7C8F8-1158-4A71-9699-02AE7D2D99D1}" type="datetimeFigureOut">
              <a:rPr lang="es-ES" smtClean="0"/>
              <a:t>03/06/2016</a:t>
            </a:fld>
            <a:endParaRPr lang="es-ES"/>
          </a:p>
        </p:txBody>
      </p:sp>
      <p:sp>
        <p:nvSpPr>
          <p:cNvPr id="5" name="4 Marcador de pie de página"/>
          <p:cNvSpPr>
            <a:spLocks noGrp="1"/>
          </p:cNvSpPr>
          <p:nvPr>
            <p:ph type="ftr" sz="quarter" idx="11"/>
          </p:nvPr>
        </p:nvSpPr>
        <p:spPr/>
        <p:txBody>
          <a:bodyPr/>
          <a:lstStyle/>
          <a:p>
            <a:endParaRPr lang="es-ES"/>
          </a:p>
        </p:txBody>
      </p:sp>
      <p:sp>
        <p:nvSpPr>
          <p:cNvPr id="6" name="5 Marcador de número de diapositiva"/>
          <p:cNvSpPr>
            <a:spLocks noGrp="1"/>
          </p:cNvSpPr>
          <p:nvPr>
            <p:ph type="sldNum" sz="quarter" idx="12"/>
          </p:nvPr>
        </p:nvSpPr>
        <p:spPr/>
        <p:txBody>
          <a:bodyPr/>
          <a:lstStyle/>
          <a:p>
            <a:fld id="{010C385F-5D30-4253-9B83-8BEEF00275A9}" type="slidenum">
              <a:rPr lang="es-ES" smtClean="0"/>
              <a:t>‹Nº›</a:t>
            </a:fld>
            <a:endParaRPr lang="es-E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1 Título vertical"/>
          <p:cNvSpPr>
            <a:spLocks noGrp="1"/>
          </p:cNvSpPr>
          <p:nvPr>
            <p:ph type="title" orient="vert"/>
          </p:nvPr>
        </p:nvSpPr>
        <p:spPr>
          <a:xfrm>
            <a:off x="6629400" y="274638"/>
            <a:ext cx="2057400" cy="5851525"/>
          </a:xfrm>
        </p:spPr>
        <p:txBody>
          <a:bodyPr vert="eaVert"/>
          <a:lstStyle/>
          <a:p>
            <a:r>
              <a:rPr kumimoji="0" lang="es-ES" smtClean="0"/>
              <a:t>Haga clic para modificar el estilo de título del patrón</a:t>
            </a:r>
            <a:endParaRPr kumimoji="0" lang="en-US"/>
          </a:p>
        </p:txBody>
      </p:sp>
      <p:sp>
        <p:nvSpPr>
          <p:cNvPr id="3" name="2 Marcador de texto vertical"/>
          <p:cNvSpPr>
            <a:spLocks noGrp="1"/>
          </p:cNvSpPr>
          <p:nvPr>
            <p:ph type="body" orient="vert" idx="1"/>
          </p:nvPr>
        </p:nvSpPr>
        <p:spPr>
          <a:xfrm>
            <a:off x="457200" y="274638"/>
            <a:ext cx="6019800" cy="5851525"/>
          </a:xfrm>
        </p:spPr>
        <p:txBody>
          <a:bodyPr vert="eaVert"/>
          <a:lstStyle/>
          <a:p>
            <a:pPr lvl="0" eaLnBrk="1" latinLnBrk="0" hangingPunct="1"/>
            <a:r>
              <a:rPr lang="es-ES" smtClean="0"/>
              <a:t>Haga clic para modificar el estilo de texto del patrón</a:t>
            </a:r>
          </a:p>
          <a:p>
            <a:pPr lvl="1" eaLnBrk="1" latinLnBrk="0" hangingPunct="1"/>
            <a:r>
              <a:rPr lang="es-ES" smtClean="0"/>
              <a:t>Segundo nivel</a:t>
            </a:r>
          </a:p>
          <a:p>
            <a:pPr lvl="2" eaLnBrk="1" latinLnBrk="0" hangingPunct="1"/>
            <a:r>
              <a:rPr lang="es-ES" smtClean="0"/>
              <a:t>Tercer nivel</a:t>
            </a:r>
          </a:p>
          <a:p>
            <a:pPr lvl="3" eaLnBrk="1" latinLnBrk="0" hangingPunct="1"/>
            <a:r>
              <a:rPr lang="es-ES" smtClean="0"/>
              <a:t>Cuarto nivel</a:t>
            </a:r>
          </a:p>
          <a:p>
            <a:pPr lvl="4" eaLnBrk="1" latinLnBrk="0" hangingPunct="1"/>
            <a:r>
              <a:rPr lang="es-ES" smtClean="0"/>
              <a:t>Quinto nivel</a:t>
            </a:r>
            <a:endParaRPr kumimoji="0" lang="en-US"/>
          </a:p>
        </p:txBody>
      </p:sp>
      <p:sp>
        <p:nvSpPr>
          <p:cNvPr id="4" name="3 Marcador de fecha"/>
          <p:cNvSpPr>
            <a:spLocks noGrp="1"/>
          </p:cNvSpPr>
          <p:nvPr>
            <p:ph type="dt" sz="half" idx="10"/>
          </p:nvPr>
        </p:nvSpPr>
        <p:spPr/>
        <p:txBody>
          <a:bodyPr/>
          <a:lstStyle/>
          <a:p>
            <a:fld id="{D6D7C8F8-1158-4A71-9699-02AE7D2D99D1}" type="datetimeFigureOut">
              <a:rPr lang="es-ES" smtClean="0"/>
              <a:t>03/06/2016</a:t>
            </a:fld>
            <a:endParaRPr lang="es-ES"/>
          </a:p>
        </p:txBody>
      </p:sp>
      <p:sp>
        <p:nvSpPr>
          <p:cNvPr id="5" name="4 Marcador de pie de página"/>
          <p:cNvSpPr>
            <a:spLocks noGrp="1"/>
          </p:cNvSpPr>
          <p:nvPr>
            <p:ph type="ftr" sz="quarter" idx="11"/>
          </p:nvPr>
        </p:nvSpPr>
        <p:spPr/>
        <p:txBody>
          <a:bodyPr/>
          <a:lstStyle/>
          <a:p>
            <a:endParaRPr lang="es-ES"/>
          </a:p>
        </p:txBody>
      </p:sp>
      <p:sp>
        <p:nvSpPr>
          <p:cNvPr id="6" name="5 Marcador de número de diapositiva"/>
          <p:cNvSpPr>
            <a:spLocks noGrp="1"/>
          </p:cNvSpPr>
          <p:nvPr>
            <p:ph type="sldNum" sz="quarter" idx="12"/>
          </p:nvPr>
        </p:nvSpPr>
        <p:spPr/>
        <p:txBody>
          <a:bodyPr/>
          <a:lstStyle/>
          <a:p>
            <a:fld id="{010C385F-5D30-4253-9B83-8BEEF00275A9}" type="slidenum">
              <a:rPr lang="es-ES" smtClean="0"/>
              <a:t>‹Nº›</a:t>
            </a:fld>
            <a:endParaRPr lang="es-E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lvl1pPr algn="l">
              <a:defRPr/>
            </a:lvl1pPr>
          </a:lstStyle>
          <a:p>
            <a:r>
              <a:rPr kumimoji="0" lang="es-ES" smtClean="0"/>
              <a:t>Haga clic para modificar el estilo de título del patrón</a:t>
            </a:r>
            <a:endParaRPr kumimoji="0" lang="en-US"/>
          </a:p>
        </p:txBody>
      </p:sp>
      <p:sp>
        <p:nvSpPr>
          <p:cNvPr id="3" name="2 Marcador de contenido"/>
          <p:cNvSpPr>
            <a:spLocks noGrp="1"/>
          </p:cNvSpPr>
          <p:nvPr>
            <p:ph idx="1"/>
          </p:nvPr>
        </p:nvSpPr>
        <p:spPr/>
        <p:txBody>
          <a:bodyPr/>
          <a:lstStyle/>
          <a:p>
            <a:pPr lvl="0" eaLnBrk="1" latinLnBrk="0" hangingPunct="1"/>
            <a:r>
              <a:rPr lang="es-ES" smtClean="0"/>
              <a:t>Haga clic para modificar el estilo de texto del patrón</a:t>
            </a:r>
          </a:p>
          <a:p>
            <a:pPr lvl="1" eaLnBrk="1" latinLnBrk="0" hangingPunct="1"/>
            <a:r>
              <a:rPr lang="es-ES" smtClean="0"/>
              <a:t>Segundo nivel</a:t>
            </a:r>
          </a:p>
          <a:p>
            <a:pPr lvl="2" eaLnBrk="1" latinLnBrk="0" hangingPunct="1"/>
            <a:r>
              <a:rPr lang="es-ES" smtClean="0"/>
              <a:t>Tercer nivel</a:t>
            </a:r>
          </a:p>
          <a:p>
            <a:pPr lvl="3" eaLnBrk="1" latinLnBrk="0" hangingPunct="1"/>
            <a:r>
              <a:rPr lang="es-ES" smtClean="0"/>
              <a:t>Cuarto nivel</a:t>
            </a:r>
          </a:p>
          <a:p>
            <a:pPr lvl="4" eaLnBrk="1" latinLnBrk="0" hangingPunct="1"/>
            <a:r>
              <a:rPr lang="es-ES" smtClean="0"/>
              <a:t>Quinto nivel</a:t>
            </a:r>
            <a:endParaRPr kumimoji="0" lang="en-US"/>
          </a:p>
        </p:txBody>
      </p:sp>
      <p:sp>
        <p:nvSpPr>
          <p:cNvPr id="4" name="3 Marcador de fecha"/>
          <p:cNvSpPr>
            <a:spLocks noGrp="1"/>
          </p:cNvSpPr>
          <p:nvPr>
            <p:ph type="dt" sz="half" idx="10"/>
          </p:nvPr>
        </p:nvSpPr>
        <p:spPr/>
        <p:txBody>
          <a:bodyPr/>
          <a:lstStyle/>
          <a:p>
            <a:fld id="{D6D7C8F8-1158-4A71-9699-02AE7D2D99D1}" type="datetimeFigureOut">
              <a:rPr lang="es-ES" smtClean="0"/>
              <a:t>03/06/2016</a:t>
            </a:fld>
            <a:endParaRPr lang="es-ES"/>
          </a:p>
        </p:txBody>
      </p:sp>
      <p:sp>
        <p:nvSpPr>
          <p:cNvPr id="5" name="4 Marcador de pie de página"/>
          <p:cNvSpPr>
            <a:spLocks noGrp="1"/>
          </p:cNvSpPr>
          <p:nvPr>
            <p:ph type="ftr" sz="quarter" idx="11"/>
          </p:nvPr>
        </p:nvSpPr>
        <p:spPr/>
        <p:txBody>
          <a:bodyPr/>
          <a:lstStyle/>
          <a:p>
            <a:endParaRPr lang="es-ES"/>
          </a:p>
        </p:txBody>
      </p:sp>
      <p:sp>
        <p:nvSpPr>
          <p:cNvPr id="6" name="5 Marcador de número de diapositiva"/>
          <p:cNvSpPr>
            <a:spLocks noGrp="1"/>
          </p:cNvSpPr>
          <p:nvPr>
            <p:ph type="sldNum" sz="quarter" idx="12"/>
          </p:nvPr>
        </p:nvSpPr>
        <p:spPr/>
        <p:txBody>
          <a:bodyPr/>
          <a:lstStyle/>
          <a:p>
            <a:fld id="{010C385F-5D30-4253-9B83-8BEEF00275A9}" type="slidenum">
              <a:rPr lang="es-ES" smtClean="0"/>
              <a:t>‹Nº›</a:t>
            </a:fld>
            <a:endParaRPr lang="es-E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bg>
      <p:bgRef idx="1002">
        <a:schemeClr val="bg2"/>
      </p:bgRef>
    </p:bg>
    <p:spTree>
      <p:nvGrpSpPr>
        <p:cNvPr id="1" name=""/>
        <p:cNvGrpSpPr/>
        <p:nvPr/>
      </p:nvGrpSpPr>
      <p:grpSpPr>
        <a:xfrm>
          <a:off x="0" y="0"/>
          <a:ext cx="0" cy="0"/>
          <a:chOff x="0" y="0"/>
          <a:chExt cx="0" cy="0"/>
        </a:xfrm>
      </p:grpSpPr>
      <p:sp>
        <p:nvSpPr>
          <p:cNvPr id="7" name="6 Forma libre"/>
          <p:cNvSpPr>
            <a:spLocks/>
          </p:cNvSpPr>
          <p:nvPr/>
        </p:nvSpPr>
        <p:spPr bwMode="auto">
          <a:xfrm>
            <a:off x="0" y="4752126"/>
            <a:ext cx="9144000" cy="2112962"/>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91440" tIns="45720" rIns="91440" bIns="45720" anchor="t" compatLnSpc="1"/>
          <a:lstStyle/>
          <a:p>
            <a:endParaRPr kumimoji="0" lang="en-US"/>
          </a:p>
        </p:txBody>
      </p:sp>
      <p:sp>
        <p:nvSpPr>
          <p:cNvPr id="9" name="8 Forma libre"/>
          <p:cNvSpPr>
            <a:spLocks/>
          </p:cNvSpPr>
          <p:nvPr/>
        </p:nvSpPr>
        <p:spPr bwMode="auto">
          <a:xfrm>
            <a:off x="6105525" y="0"/>
            <a:ext cx="3038475" cy="68580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1608" y="1590"/>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91440" tIns="45720" rIns="91440" bIns="45720" anchor="t" compatLnSpc="1"/>
          <a:lstStyle/>
          <a:p>
            <a:endParaRPr kumimoji="0" lang="en-US"/>
          </a:p>
        </p:txBody>
      </p:sp>
      <p:sp>
        <p:nvSpPr>
          <p:cNvPr id="2" name="1 Título"/>
          <p:cNvSpPr>
            <a:spLocks noGrp="1"/>
          </p:cNvSpPr>
          <p:nvPr>
            <p:ph type="title"/>
          </p:nvPr>
        </p:nvSpPr>
        <p:spPr>
          <a:xfrm>
            <a:off x="685800" y="3583837"/>
            <a:ext cx="6629400" cy="1826363"/>
          </a:xfrm>
        </p:spPr>
        <p:txBody>
          <a:bodyPr tIns="0" bIns="0" anchor="t"/>
          <a:lstStyle>
            <a:lvl1pPr algn="l">
              <a:buNone/>
              <a:defRPr sz="4200" b="1" cap="none" baseline="0">
                <a:ln w="5000" cmpd="sng">
                  <a:solidFill>
                    <a:schemeClr val="accent1">
                      <a:tint val="80000"/>
                      <a:shade val="99000"/>
                      <a:satMod val="500000"/>
                    </a:schemeClr>
                  </a:solidFill>
                  <a:prstDash val="solid"/>
                </a:ln>
                <a:gradFill>
                  <a:gsLst>
                    <a:gs pos="0">
                      <a:schemeClr val="accent1">
                        <a:tint val="63000"/>
                        <a:satMod val="255000"/>
                      </a:schemeClr>
                    </a:gs>
                    <a:gs pos="9000">
                      <a:schemeClr val="accent1">
                        <a:tint val="63000"/>
                        <a:satMod val="255000"/>
                      </a:schemeClr>
                    </a:gs>
                    <a:gs pos="53000">
                      <a:schemeClr val="accent1">
                        <a:shade val="60000"/>
                        <a:satMod val="100000"/>
                      </a:schemeClr>
                    </a:gs>
                    <a:gs pos="90000">
                      <a:schemeClr val="accent1">
                        <a:tint val="63000"/>
                        <a:satMod val="255000"/>
                      </a:schemeClr>
                    </a:gs>
                    <a:gs pos="100000">
                      <a:schemeClr val="accent1">
                        <a:tint val="63000"/>
                        <a:satMod val="255000"/>
                      </a:schemeClr>
                    </a:gs>
                  </a:gsLst>
                  <a:lin ang="5400000"/>
                </a:gradFill>
                <a:effectLst>
                  <a:outerShdw blurRad="50800" dist="38100" dir="5400000" algn="t" rotWithShape="0">
                    <a:prstClr val="black">
                      <a:alpha val="50000"/>
                    </a:prstClr>
                  </a:outerShdw>
                </a:effectLst>
              </a:defRPr>
            </a:lvl1pPr>
          </a:lstStyle>
          <a:p>
            <a:r>
              <a:rPr kumimoji="0" lang="es-ES" smtClean="0"/>
              <a:t>Haga clic para modificar el estilo de título del patrón</a:t>
            </a:r>
            <a:endParaRPr kumimoji="0" lang="en-US"/>
          </a:p>
        </p:txBody>
      </p:sp>
      <p:sp>
        <p:nvSpPr>
          <p:cNvPr id="3" name="2 Marcador de texto"/>
          <p:cNvSpPr>
            <a:spLocks noGrp="1"/>
          </p:cNvSpPr>
          <p:nvPr>
            <p:ph type="body" idx="1"/>
          </p:nvPr>
        </p:nvSpPr>
        <p:spPr>
          <a:xfrm>
            <a:off x="685800" y="2485800"/>
            <a:ext cx="6629400" cy="1066688"/>
          </a:xfrm>
        </p:spPr>
        <p:txBody>
          <a:bodyPr lIns="45720" tIns="0" rIns="45720" bIns="0" anchor="b"/>
          <a:lstStyle>
            <a:lvl1pPr marL="0" indent="0" algn="l">
              <a:buNone/>
              <a:defRPr sz="2000">
                <a:solidFill>
                  <a:schemeClr val="tx1"/>
                </a:solidFill>
                <a:effectLst/>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s-ES" smtClean="0"/>
              <a:t>Haga clic para modificar el estilo de texto del patrón</a:t>
            </a:r>
          </a:p>
        </p:txBody>
      </p:sp>
      <p:sp>
        <p:nvSpPr>
          <p:cNvPr id="4" name="3 Marcador de fecha"/>
          <p:cNvSpPr>
            <a:spLocks noGrp="1"/>
          </p:cNvSpPr>
          <p:nvPr>
            <p:ph type="dt" sz="half" idx="10"/>
          </p:nvPr>
        </p:nvSpPr>
        <p:spPr/>
        <p:txBody>
          <a:bodyPr/>
          <a:lstStyle/>
          <a:p>
            <a:fld id="{D6D7C8F8-1158-4A71-9699-02AE7D2D99D1}" type="datetimeFigureOut">
              <a:rPr lang="es-ES" smtClean="0"/>
              <a:t>03/06/2016</a:t>
            </a:fld>
            <a:endParaRPr lang="es-ES"/>
          </a:p>
        </p:txBody>
      </p:sp>
      <p:sp>
        <p:nvSpPr>
          <p:cNvPr id="5" name="4 Marcador de pie de página"/>
          <p:cNvSpPr>
            <a:spLocks noGrp="1"/>
          </p:cNvSpPr>
          <p:nvPr>
            <p:ph type="ftr" sz="quarter" idx="11"/>
          </p:nvPr>
        </p:nvSpPr>
        <p:spPr/>
        <p:txBody>
          <a:bodyPr/>
          <a:lstStyle/>
          <a:p>
            <a:endParaRPr lang="es-ES"/>
          </a:p>
        </p:txBody>
      </p:sp>
      <p:sp>
        <p:nvSpPr>
          <p:cNvPr id="6" name="5 Marcador de número de diapositiva"/>
          <p:cNvSpPr>
            <a:spLocks noGrp="1"/>
          </p:cNvSpPr>
          <p:nvPr>
            <p:ph type="sldNum" sz="quarter" idx="12"/>
          </p:nvPr>
        </p:nvSpPr>
        <p:spPr/>
        <p:txBody>
          <a:bodyPr/>
          <a:lstStyle/>
          <a:p>
            <a:fld id="{010C385F-5D30-4253-9B83-8BEEF00275A9}" type="slidenum">
              <a:rPr lang="es-ES" smtClean="0"/>
              <a:t>‹Nº›</a:t>
            </a:fld>
            <a:endParaRPr lang="es-E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4638"/>
            <a:ext cx="7467600" cy="1143000"/>
          </a:xfrm>
        </p:spPr>
        <p:txBody>
          <a:bodyPr/>
          <a:lstStyle/>
          <a:p>
            <a:r>
              <a:rPr kumimoji="0" lang="es-ES" smtClean="0"/>
              <a:t>Haga clic para modificar el estilo de título del patrón</a:t>
            </a:r>
            <a:endParaRPr kumimoji="0" lang="en-US"/>
          </a:p>
        </p:txBody>
      </p:sp>
      <p:sp>
        <p:nvSpPr>
          <p:cNvPr id="3" name="2 Marcador de contenido"/>
          <p:cNvSpPr>
            <a:spLocks noGrp="1"/>
          </p:cNvSpPr>
          <p:nvPr>
            <p:ph sz="half" idx="1"/>
          </p:nvPr>
        </p:nvSpPr>
        <p:spPr>
          <a:xfrm>
            <a:off x="457200" y="1600200"/>
            <a:ext cx="3657600" cy="4525963"/>
          </a:xfrm>
        </p:spPr>
        <p:txBody>
          <a:bodyPr/>
          <a:lstStyle>
            <a:lvl1pPr>
              <a:defRPr sz="2600"/>
            </a:lvl1pPr>
            <a:lvl2pPr>
              <a:defRPr sz="2200"/>
            </a:lvl2pPr>
            <a:lvl3pPr>
              <a:defRPr sz="2000"/>
            </a:lvl3pPr>
            <a:lvl4pPr>
              <a:defRPr sz="1800"/>
            </a:lvl4pPr>
            <a:lvl5pPr>
              <a:defRPr sz="1800"/>
            </a:lvl5pPr>
          </a:lstStyle>
          <a:p>
            <a:pPr lvl="0" eaLnBrk="1" latinLnBrk="0" hangingPunct="1"/>
            <a:r>
              <a:rPr lang="es-ES" smtClean="0"/>
              <a:t>Haga clic para modificar el estilo de texto del patrón</a:t>
            </a:r>
          </a:p>
          <a:p>
            <a:pPr lvl="1" eaLnBrk="1" latinLnBrk="0" hangingPunct="1"/>
            <a:r>
              <a:rPr lang="es-ES" smtClean="0"/>
              <a:t>Segundo nivel</a:t>
            </a:r>
          </a:p>
          <a:p>
            <a:pPr lvl="2" eaLnBrk="1" latinLnBrk="0" hangingPunct="1"/>
            <a:r>
              <a:rPr lang="es-ES" smtClean="0"/>
              <a:t>Tercer nivel</a:t>
            </a:r>
          </a:p>
          <a:p>
            <a:pPr lvl="3" eaLnBrk="1" latinLnBrk="0" hangingPunct="1"/>
            <a:r>
              <a:rPr lang="es-ES" smtClean="0"/>
              <a:t>Cuarto nivel</a:t>
            </a:r>
          </a:p>
          <a:p>
            <a:pPr lvl="4" eaLnBrk="1" latinLnBrk="0" hangingPunct="1"/>
            <a:r>
              <a:rPr lang="es-ES" smtClean="0"/>
              <a:t>Quinto nivel</a:t>
            </a:r>
            <a:endParaRPr kumimoji="0" lang="en-US"/>
          </a:p>
        </p:txBody>
      </p:sp>
      <p:sp>
        <p:nvSpPr>
          <p:cNvPr id="4" name="3 Marcador de contenido"/>
          <p:cNvSpPr>
            <a:spLocks noGrp="1"/>
          </p:cNvSpPr>
          <p:nvPr>
            <p:ph sz="half" idx="2"/>
          </p:nvPr>
        </p:nvSpPr>
        <p:spPr>
          <a:xfrm>
            <a:off x="4267200" y="1600200"/>
            <a:ext cx="3657600" cy="4525963"/>
          </a:xfrm>
        </p:spPr>
        <p:txBody>
          <a:bodyPr/>
          <a:lstStyle>
            <a:lvl1pPr>
              <a:defRPr sz="2600"/>
            </a:lvl1pPr>
            <a:lvl2pPr>
              <a:defRPr sz="2200"/>
            </a:lvl2pPr>
            <a:lvl3pPr>
              <a:defRPr sz="2000"/>
            </a:lvl3pPr>
            <a:lvl4pPr>
              <a:defRPr sz="1800"/>
            </a:lvl4pPr>
            <a:lvl5pPr>
              <a:defRPr sz="1800"/>
            </a:lvl5pPr>
          </a:lstStyle>
          <a:p>
            <a:pPr lvl="0" eaLnBrk="1" latinLnBrk="0" hangingPunct="1"/>
            <a:r>
              <a:rPr lang="es-ES" smtClean="0"/>
              <a:t>Haga clic para modificar el estilo de texto del patrón</a:t>
            </a:r>
          </a:p>
          <a:p>
            <a:pPr lvl="1" eaLnBrk="1" latinLnBrk="0" hangingPunct="1"/>
            <a:r>
              <a:rPr lang="es-ES" smtClean="0"/>
              <a:t>Segundo nivel</a:t>
            </a:r>
          </a:p>
          <a:p>
            <a:pPr lvl="2" eaLnBrk="1" latinLnBrk="0" hangingPunct="1"/>
            <a:r>
              <a:rPr lang="es-ES" smtClean="0"/>
              <a:t>Tercer nivel</a:t>
            </a:r>
          </a:p>
          <a:p>
            <a:pPr lvl="3" eaLnBrk="1" latinLnBrk="0" hangingPunct="1"/>
            <a:r>
              <a:rPr lang="es-ES" smtClean="0"/>
              <a:t>Cuarto nivel</a:t>
            </a:r>
          </a:p>
          <a:p>
            <a:pPr lvl="4" eaLnBrk="1" latinLnBrk="0" hangingPunct="1"/>
            <a:r>
              <a:rPr lang="es-ES" smtClean="0"/>
              <a:t>Quinto nivel</a:t>
            </a:r>
            <a:endParaRPr kumimoji="0" lang="en-US"/>
          </a:p>
        </p:txBody>
      </p:sp>
      <p:sp>
        <p:nvSpPr>
          <p:cNvPr id="5" name="4 Marcador de fecha"/>
          <p:cNvSpPr>
            <a:spLocks noGrp="1"/>
          </p:cNvSpPr>
          <p:nvPr>
            <p:ph type="dt" sz="half" idx="10"/>
          </p:nvPr>
        </p:nvSpPr>
        <p:spPr/>
        <p:txBody>
          <a:bodyPr/>
          <a:lstStyle/>
          <a:p>
            <a:fld id="{D6D7C8F8-1158-4A71-9699-02AE7D2D99D1}" type="datetimeFigureOut">
              <a:rPr lang="es-ES" smtClean="0"/>
              <a:t>03/06/2016</a:t>
            </a:fld>
            <a:endParaRPr lang="es-ES"/>
          </a:p>
        </p:txBody>
      </p:sp>
      <p:sp>
        <p:nvSpPr>
          <p:cNvPr id="6" name="5 Marcador de pie de página"/>
          <p:cNvSpPr>
            <a:spLocks noGrp="1"/>
          </p:cNvSpPr>
          <p:nvPr>
            <p:ph type="ftr" sz="quarter" idx="11"/>
          </p:nvPr>
        </p:nvSpPr>
        <p:spPr/>
        <p:txBody>
          <a:bodyPr/>
          <a:lstStyle/>
          <a:p>
            <a:endParaRPr lang="es-ES"/>
          </a:p>
        </p:txBody>
      </p:sp>
      <p:sp>
        <p:nvSpPr>
          <p:cNvPr id="7" name="6 Marcador de número de diapositiva"/>
          <p:cNvSpPr>
            <a:spLocks noGrp="1"/>
          </p:cNvSpPr>
          <p:nvPr>
            <p:ph type="sldNum" sz="quarter" idx="12"/>
          </p:nvPr>
        </p:nvSpPr>
        <p:spPr/>
        <p:txBody>
          <a:bodyPr/>
          <a:lstStyle/>
          <a:p>
            <a:fld id="{010C385F-5D30-4253-9B83-8BEEF00275A9}" type="slidenum">
              <a:rPr lang="es-ES" smtClean="0"/>
              <a:t>‹Nº›</a:t>
            </a:fld>
            <a:endParaRPr lang="es-E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ación">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3050"/>
            <a:ext cx="8229600" cy="1143000"/>
          </a:xfrm>
        </p:spPr>
        <p:txBody>
          <a:bodyPr anchor="ctr"/>
          <a:lstStyle>
            <a:lvl1pPr>
              <a:defRPr/>
            </a:lvl1pPr>
          </a:lstStyle>
          <a:p>
            <a:r>
              <a:rPr kumimoji="0" lang="es-ES" smtClean="0"/>
              <a:t>Haga clic para modificar el estilo de título del patrón</a:t>
            </a:r>
            <a:endParaRPr kumimoji="0" lang="en-US"/>
          </a:p>
        </p:txBody>
      </p:sp>
      <p:sp>
        <p:nvSpPr>
          <p:cNvPr id="3" name="2 Marcador de texto"/>
          <p:cNvSpPr>
            <a:spLocks noGrp="1"/>
          </p:cNvSpPr>
          <p:nvPr>
            <p:ph type="body" idx="1"/>
          </p:nvPr>
        </p:nvSpPr>
        <p:spPr>
          <a:xfrm>
            <a:off x="457200" y="5486400"/>
            <a:ext cx="4040188" cy="838200"/>
          </a:xfrm>
        </p:spPr>
        <p:txBody>
          <a:bodyPr anchor="t"/>
          <a:lstStyle>
            <a:lvl1pPr marL="0" indent="0">
              <a:buNone/>
              <a:defRPr sz="2400" b="1">
                <a:solidFill>
                  <a:schemeClr val="accent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s-ES" smtClean="0"/>
              <a:t>Haga clic para modificar el estilo de texto del patrón</a:t>
            </a:r>
          </a:p>
        </p:txBody>
      </p:sp>
      <p:sp>
        <p:nvSpPr>
          <p:cNvPr id="4" name="3 Marcador de texto"/>
          <p:cNvSpPr>
            <a:spLocks noGrp="1"/>
          </p:cNvSpPr>
          <p:nvPr>
            <p:ph type="body" sz="half" idx="3"/>
          </p:nvPr>
        </p:nvSpPr>
        <p:spPr>
          <a:xfrm>
            <a:off x="4645025" y="5486400"/>
            <a:ext cx="4041775" cy="838200"/>
          </a:xfrm>
        </p:spPr>
        <p:txBody>
          <a:bodyPr anchor="t"/>
          <a:lstStyle>
            <a:lvl1pPr marL="0" indent="0">
              <a:buNone/>
              <a:defRPr sz="2400" b="1">
                <a:solidFill>
                  <a:schemeClr val="accent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s-ES" smtClean="0"/>
              <a:t>Haga clic para modificar el estilo de texto del patrón</a:t>
            </a:r>
          </a:p>
        </p:txBody>
      </p:sp>
      <p:sp>
        <p:nvSpPr>
          <p:cNvPr id="5" name="4 Marcador de contenido"/>
          <p:cNvSpPr>
            <a:spLocks noGrp="1"/>
          </p:cNvSpPr>
          <p:nvPr>
            <p:ph sz="quarter" idx="2"/>
          </p:nvPr>
        </p:nvSpPr>
        <p:spPr>
          <a:xfrm>
            <a:off x="457200" y="1516912"/>
            <a:ext cx="4040188" cy="3941763"/>
          </a:xfrm>
        </p:spPr>
        <p:txBody>
          <a:bodyPr/>
          <a:lstStyle>
            <a:lvl1pPr>
              <a:defRPr sz="2400"/>
            </a:lvl1pPr>
            <a:lvl2pPr>
              <a:defRPr sz="2000"/>
            </a:lvl2pPr>
            <a:lvl3pPr>
              <a:defRPr sz="1800"/>
            </a:lvl3pPr>
            <a:lvl4pPr>
              <a:defRPr sz="1600"/>
            </a:lvl4pPr>
            <a:lvl5pPr>
              <a:defRPr sz="1600"/>
            </a:lvl5pPr>
          </a:lstStyle>
          <a:p>
            <a:pPr lvl="0" eaLnBrk="1" latinLnBrk="0" hangingPunct="1"/>
            <a:r>
              <a:rPr lang="es-ES" smtClean="0"/>
              <a:t>Haga clic para modificar el estilo de texto del patrón</a:t>
            </a:r>
          </a:p>
          <a:p>
            <a:pPr lvl="1" eaLnBrk="1" latinLnBrk="0" hangingPunct="1"/>
            <a:r>
              <a:rPr lang="es-ES" smtClean="0"/>
              <a:t>Segundo nivel</a:t>
            </a:r>
          </a:p>
          <a:p>
            <a:pPr lvl="2" eaLnBrk="1" latinLnBrk="0" hangingPunct="1"/>
            <a:r>
              <a:rPr lang="es-ES" smtClean="0"/>
              <a:t>Tercer nivel</a:t>
            </a:r>
          </a:p>
          <a:p>
            <a:pPr lvl="3" eaLnBrk="1" latinLnBrk="0" hangingPunct="1"/>
            <a:r>
              <a:rPr lang="es-ES" smtClean="0"/>
              <a:t>Cuarto nivel</a:t>
            </a:r>
          </a:p>
          <a:p>
            <a:pPr lvl="4" eaLnBrk="1" latinLnBrk="0" hangingPunct="1"/>
            <a:r>
              <a:rPr lang="es-ES" smtClean="0"/>
              <a:t>Quinto nivel</a:t>
            </a:r>
            <a:endParaRPr kumimoji="0" lang="en-US"/>
          </a:p>
        </p:txBody>
      </p:sp>
      <p:sp>
        <p:nvSpPr>
          <p:cNvPr id="6" name="5 Marcador de contenido"/>
          <p:cNvSpPr>
            <a:spLocks noGrp="1"/>
          </p:cNvSpPr>
          <p:nvPr>
            <p:ph sz="quarter" idx="4"/>
          </p:nvPr>
        </p:nvSpPr>
        <p:spPr>
          <a:xfrm>
            <a:off x="4645025" y="1516912"/>
            <a:ext cx="4041775" cy="3941763"/>
          </a:xfrm>
        </p:spPr>
        <p:txBody>
          <a:bodyPr/>
          <a:lstStyle>
            <a:lvl1pPr>
              <a:defRPr sz="2400"/>
            </a:lvl1pPr>
            <a:lvl2pPr>
              <a:defRPr sz="2000"/>
            </a:lvl2pPr>
            <a:lvl3pPr>
              <a:defRPr sz="1800"/>
            </a:lvl3pPr>
            <a:lvl4pPr>
              <a:defRPr sz="1600"/>
            </a:lvl4pPr>
            <a:lvl5pPr>
              <a:defRPr sz="1600"/>
            </a:lvl5pPr>
          </a:lstStyle>
          <a:p>
            <a:pPr lvl="0" eaLnBrk="1" latinLnBrk="0" hangingPunct="1"/>
            <a:r>
              <a:rPr lang="es-ES" smtClean="0"/>
              <a:t>Haga clic para modificar el estilo de texto del patrón</a:t>
            </a:r>
          </a:p>
          <a:p>
            <a:pPr lvl="1" eaLnBrk="1" latinLnBrk="0" hangingPunct="1"/>
            <a:r>
              <a:rPr lang="es-ES" smtClean="0"/>
              <a:t>Segundo nivel</a:t>
            </a:r>
          </a:p>
          <a:p>
            <a:pPr lvl="2" eaLnBrk="1" latinLnBrk="0" hangingPunct="1"/>
            <a:r>
              <a:rPr lang="es-ES" smtClean="0"/>
              <a:t>Tercer nivel</a:t>
            </a:r>
          </a:p>
          <a:p>
            <a:pPr lvl="3" eaLnBrk="1" latinLnBrk="0" hangingPunct="1"/>
            <a:r>
              <a:rPr lang="es-ES" smtClean="0"/>
              <a:t>Cuarto nivel</a:t>
            </a:r>
          </a:p>
          <a:p>
            <a:pPr lvl="4" eaLnBrk="1" latinLnBrk="0" hangingPunct="1"/>
            <a:r>
              <a:rPr lang="es-ES" smtClean="0"/>
              <a:t>Quinto nivel</a:t>
            </a:r>
            <a:endParaRPr kumimoji="0" lang="en-US"/>
          </a:p>
        </p:txBody>
      </p:sp>
      <p:sp>
        <p:nvSpPr>
          <p:cNvPr id="7" name="6 Marcador de fecha"/>
          <p:cNvSpPr>
            <a:spLocks noGrp="1"/>
          </p:cNvSpPr>
          <p:nvPr>
            <p:ph type="dt" sz="half" idx="10"/>
          </p:nvPr>
        </p:nvSpPr>
        <p:spPr/>
        <p:txBody>
          <a:bodyPr/>
          <a:lstStyle/>
          <a:p>
            <a:fld id="{D6D7C8F8-1158-4A71-9699-02AE7D2D99D1}" type="datetimeFigureOut">
              <a:rPr lang="es-ES" smtClean="0"/>
              <a:t>03/06/2016</a:t>
            </a:fld>
            <a:endParaRPr lang="es-ES"/>
          </a:p>
        </p:txBody>
      </p:sp>
      <p:sp>
        <p:nvSpPr>
          <p:cNvPr id="8" name="7 Marcador de pie de página"/>
          <p:cNvSpPr>
            <a:spLocks noGrp="1"/>
          </p:cNvSpPr>
          <p:nvPr>
            <p:ph type="ftr" sz="quarter" idx="11"/>
          </p:nvPr>
        </p:nvSpPr>
        <p:spPr/>
        <p:txBody>
          <a:bodyPr/>
          <a:lstStyle/>
          <a:p>
            <a:endParaRPr lang="es-ES"/>
          </a:p>
        </p:txBody>
      </p:sp>
      <p:sp>
        <p:nvSpPr>
          <p:cNvPr id="9" name="8 Marcador de número de diapositiva"/>
          <p:cNvSpPr>
            <a:spLocks noGrp="1"/>
          </p:cNvSpPr>
          <p:nvPr>
            <p:ph type="sldNum" sz="quarter" idx="12"/>
          </p:nvPr>
        </p:nvSpPr>
        <p:spPr/>
        <p:txBody>
          <a:bodyPr/>
          <a:lstStyle/>
          <a:p>
            <a:fld id="{010C385F-5D30-4253-9B83-8BEEF00275A9}" type="slidenum">
              <a:rPr lang="es-ES" smtClean="0"/>
              <a:t>‹Nº›</a:t>
            </a:fld>
            <a:endParaRPr lang="es-E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4320"/>
            <a:ext cx="7470648" cy="1143000"/>
          </a:xfrm>
        </p:spPr>
        <p:txBody>
          <a:bodyPr anchor="ctr"/>
          <a:lstStyle>
            <a:lvl1pPr algn="l">
              <a:defRPr sz="4600"/>
            </a:lvl1pPr>
          </a:lstStyle>
          <a:p>
            <a:r>
              <a:rPr kumimoji="0" lang="es-ES" smtClean="0"/>
              <a:t>Haga clic para modificar el estilo de título del patrón</a:t>
            </a:r>
            <a:endParaRPr kumimoji="0" lang="en-US"/>
          </a:p>
        </p:txBody>
      </p:sp>
      <p:sp>
        <p:nvSpPr>
          <p:cNvPr id="7" name="6 Marcador de fecha"/>
          <p:cNvSpPr>
            <a:spLocks noGrp="1"/>
          </p:cNvSpPr>
          <p:nvPr>
            <p:ph type="dt" sz="half" idx="10"/>
          </p:nvPr>
        </p:nvSpPr>
        <p:spPr/>
        <p:txBody>
          <a:bodyPr/>
          <a:lstStyle/>
          <a:p>
            <a:fld id="{D6D7C8F8-1158-4A71-9699-02AE7D2D99D1}" type="datetimeFigureOut">
              <a:rPr lang="es-ES" smtClean="0"/>
              <a:t>03/06/2016</a:t>
            </a:fld>
            <a:endParaRPr lang="es-ES"/>
          </a:p>
        </p:txBody>
      </p:sp>
      <p:sp>
        <p:nvSpPr>
          <p:cNvPr id="8" name="7 Marcador de número de diapositiva"/>
          <p:cNvSpPr>
            <a:spLocks noGrp="1"/>
          </p:cNvSpPr>
          <p:nvPr>
            <p:ph type="sldNum" sz="quarter" idx="11"/>
          </p:nvPr>
        </p:nvSpPr>
        <p:spPr/>
        <p:txBody>
          <a:bodyPr/>
          <a:lstStyle/>
          <a:p>
            <a:fld id="{010C385F-5D30-4253-9B83-8BEEF00275A9}" type="slidenum">
              <a:rPr lang="es-ES" smtClean="0"/>
              <a:t>‹Nº›</a:t>
            </a:fld>
            <a:endParaRPr lang="es-ES"/>
          </a:p>
        </p:txBody>
      </p:sp>
      <p:sp>
        <p:nvSpPr>
          <p:cNvPr id="9" name="8 Marcador de pie de página"/>
          <p:cNvSpPr>
            <a:spLocks noGrp="1"/>
          </p:cNvSpPr>
          <p:nvPr>
            <p:ph type="ftr" sz="quarter" idx="12"/>
          </p:nvPr>
        </p:nvSpPr>
        <p:spPr/>
        <p:txBody>
          <a:bodyPr/>
          <a:lstStyle/>
          <a:p>
            <a:endParaRPr lang="es-E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1 Marcador de fecha"/>
          <p:cNvSpPr>
            <a:spLocks noGrp="1"/>
          </p:cNvSpPr>
          <p:nvPr>
            <p:ph type="dt" sz="half" idx="10"/>
          </p:nvPr>
        </p:nvSpPr>
        <p:spPr/>
        <p:txBody>
          <a:bodyPr/>
          <a:lstStyle/>
          <a:p>
            <a:fld id="{D6D7C8F8-1158-4A71-9699-02AE7D2D99D1}" type="datetimeFigureOut">
              <a:rPr lang="es-ES" smtClean="0"/>
              <a:t>03/06/2016</a:t>
            </a:fld>
            <a:endParaRPr lang="es-ES"/>
          </a:p>
        </p:txBody>
      </p:sp>
      <p:sp>
        <p:nvSpPr>
          <p:cNvPr id="3" name="2 Marcador de pie de página"/>
          <p:cNvSpPr>
            <a:spLocks noGrp="1"/>
          </p:cNvSpPr>
          <p:nvPr>
            <p:ph type="ftr" sz="quarter" idx="11"/>
          </p:nvPr>
        </p:nvSpPr>
        <p:spPr/>
        <p:txBody>
          <a:bodyPr/>
          <a:lstStyle/>
          <a:p>
            <a:endParaRPr lang="es-ES"/>
          </a:p>
        </p:txBody>
      </p:sp>
      <p:sp>
        <p:nvSpPr>
          <p:cNvPr id="4" name="3 Marcador de número de diapositiva"/>
          <p:cNvSpPr>
            <a:spLocks noGrp="1"/>
          </p:cNvSpPr>
          <p:nvPr>
            <p:ph type="sldNum" sz="quarter" idx="12"/>
          </p:nvPr>
        </p:nvSpPr>
        <p:spPr/>
        <p:txBody>
          <a:bodyPr/>
          <a:lstStyle/>
          <a:p>
            <a:fld id="{010C385F-5D30-4253-9B83-8BEEF00275A9}" type="slidenum">
              <a:rPr lang="es-ES" smtClean="0"/>
              <a:t>‹Nº›</a:t>
            </a:fld>
            <a:endParaRPr lang="es-E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457200" y="1185528"/>
            <a:ext cx="3200400" cy="730250"/>
          </a:xfrm>
        </p:spPr>
        <p:txBody>
          <a:bodyPr tIns="0" bIns="0" anchor="t"/>
          <a:lstStyle>
            <a:lvl1pPr algn="l">
              <a:buNone/>
              <a:defRPr sz="1800" b="1">
                <a:solidFill>
                  <a:schemeClr val="accent1"/>
                </a:solidFill>
              </a:defRPr>
            </a:lvl1pPr>
          </a:lstStyle>
          <a:p>
            <a:r>
              <a:rPr kumimoji="0" lang="es-ES" smtClean="0"/>
              <a:t>Haga clic para modificar el estilo de título del patrón</a:t>
            </a:r>
            <a:endParaRPr kumimoji="0" lang="en-US"/>
          </a:p>
        </p:txBody>
      </p:sp>
      <p:sp>
        <p:nvSpPr>
          <p:cNvPr id="3" name="2 Marcador de texto"/>
          <p:cNvSpPr>
            <a:spLocks noGrp="1"/>
          </p:cNvSpPr>
          <p:nvPr>
            <p:ph type="body" idx="2"/>
          </p:nvPr>
        </p:nvSpPr>
        <p:spPr>
          <a:xfrm>
            <a:off x="457200" y="214424"/>
            <a:ext cx="2743200" cy="914400"/>
          </a:xfrm>
        </p:spPr>
        <p:txBody>
          <a:bodyPr lIns="45720" tIns="0" rIns="45720" bIns="0" anchor="b"/>
          <a:lstStyle>
            <a:lvl1pPr marL="0" indent="0" algn="l">
              <a:buNone/>
              <a:defRPr sz="1400"/>
            </a:lvl1pPr>
            <a:lvl2pPr>
              <a:buNone/>
              <a:defRPr sz="1200"/>
            </a:lvl2pPr>
            <a:lvl3pPr>
              <a:buNone/>
              <a:defRPr sz="1000"/>
            </a:lvl3pPr>
            <a:lvl4pPr>
              <a:buNone/>
              <a:defRPr sz="900"/>
            </a:lvl4pPr>
            <a:lvl5pPr>
              <a:buNone/>
              <a:defRPr sz="900"/>
            </a:lvl5pPr>
          </a:lstStyle>
          <a:p>
            <a:pPr lvl="0" eaLnBrk="1" latinLnBrk="0" hangingPunct="1"/>
            <a:r>
              <a:rPr kumimoji="0" lang="es-ES" smtClean="0"/>
              <a:t>Haga clic para modificar el estilo de texto del patrón</a:t>
            </a:r>
          </a:p>
        </p:txBody>
      </p:sp>
      <p:sp>
        <p:nvSpPr>
          <p:cNvPr id="4" name="3 Marcador de contenido"/>
          <p:cNvSpPr>
            <a:spLocks noGrp="1"/>
          </p:cNvSpPr>
          <p:nvPr>
            <p:ph sz="half" idx="1"/>
          </p:nvPr>
        </p:nvSpPr>
        <p:spPr>
          <a:xfrm>
            <a:off x="457200" y="1981200"/>
            <a:ext cx="7086600" cy="3810000"/>
          </a:xfrm>
        </p:spPr>
        <p:txBody>
          <a:bodyPr/>
          <a:lstStyle>
            <a:lvl1pPr>
              <a:defRPr sz="2800"/>
            </a:lvl1pPr>
            <a:lvl2pPr>
              <a:defRPr sz="2400"/>
            </a:lvl2pPr>
            <a:lvl3pPr>
              <a:defRPr sz="2200"/>
            </a:lvl3pPr>
            <a:lvl4pPr>
              <a:defRPr sz="2000"/>
            </a:lvl4pPr>
            <a:lvl5pPr>
              <a:defRPr sz="2000"/>
            </a:lvl5pPr>
          </a:lstStyle>
          <a:p>
            <a:pPr lvl="0" eaLnBrk="1" latinLnBrk="0" hangingPunct="1"/>
            <a:r>
              <a:rPr lang="es-ES" smtClean="0"/>
              <a:t>Haga clic para modificar el estilo de texto del patrón</a:t>
            </a:r>
          </a:p>
          <a:p>
            <a:pPr lvl="1" eaLnBrk="1" latinLnBrk="0" hangingPunct="1"/>
            <a:r>
              <a:rPr lang="es-ES" smtClean="0"/>
              <a:t>Segundo nivel</a:t>
            </a:r>
          </a:p>
          <a:p>
            <a:pPr lvl="2" eaLnBrk="1" latinLnBrk="0" hangingPunct="1"/>
            <a:r>
              <a:rPr lang="es-ES" smtClean="0"/>
              <a:t>Tercer nivel</a:t>
            </a:r>
          </a:p>
          <a:p>
            <a:pPr lvl="3" eaLnBrk="1" latinLnBrk="0" hangingPunct="1"/>
            <a:r>
              <a:rPr lang="es-ES" smtClean="0"/>
              <a:t>Cuarto nivel</a:t>
            </a:r>
          </a:p>
          <a:p>
            <a:pPr lvl="4" eaLnBrk="1" latinLnBrk="0" hangingPunct="1"/>
            <a:r>
              <a:rPr lang="es-ES" smtClean="0"/>
              <a:t>Quinto nivel</a:t>
            </a:r>
            <a:endParaRPr kumimoji="0" lang="en-US"/>
          </a:p>
        </p:txBody>
      </p:sp>
      <p:sp>
        <p:nvSpPr>
          <p:cNvPr id="5" name="4 Marcador de fecha"/>
          <p:cNvSpPr>
            <a:spLocks noGrp="1"/>
          </p:cNvSpPr>
          <p:nvPr>
            <p:ph type="dt" sz="half" idx="10"/>
          </p:nvPr>
        </p:nvSpPr>
        <p:spPr/>
        <p:txBody>
          <a:bodyPr/>
          <a:lstStyle/>
          <a:p>
            <a:fld id="{D6D7C8F8-1158-4A71-9699-02AE7D2D99D1}" type="datetimeFigureOut">
              <a:rPr lang="es-ES" smtClean="0"/>
              <a:t>03/06/2016</a:t>
            </a:fld>
            <a:endParaRPr lang="es-ES"/>
          </a:p>
        </p:txBody>
      </p:sp>
      <p:sp>
        <p:nvSpPr>
          <p:cNvPr id="6" name="5 Marcador de pie de página"/>
          <p:cNvSpPr>
            <a:spLocks noGrp="1"/>
          </p:cNvSpPr>
          <p:nvPr>
            <p:ph type="ftr" sz="quarter" idx="11"/>
          </p:nvPr>
        </p:nvSpPr>
        <p:spPr/>
        <p:txBody>
          <a:bodyPr/>
          <a:lstStyle/>
          <a:p>
            <a:endParaRPr lang="es-ES"/>
          </a:p>
        </p:txBody>
      </p:sp>
      <p:sp>
        <p:nvSpPr>
          <p:cNvPr id="7" name="6 Marcador de número de diapositiva"/>
          <p:cNvSpPr>
            <a:spLocks noGrp="1"/>
          </p:cNvSpPr>
          <p:nvPr>
            <p:ph type="sldNum" sz="quarter" idx="12"/>
          </p:nvPr>
        </p:nvSpPr>
        <p:spPr>
          <a:xfrm>
            <a:off x="8156448" y="6422064"/>
            <a:ext cx="762000" cy="365125"/>
          </a:xfrm>
        </p:spPr>
        <p:txBody>
          <a:bodyPr/>
          <a:lstStyle/>
          <a:p>
            <a:fld id="{010C385F-5D30-4253-9B83-8BEEF00275A9}" type="slidenum">
              <a:rPr lang="es-ES" smtClean="0"/>
              <a:t>‹Nº›</a:t>
            </a:fld>
            <a:endParaRPr lang="es-E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5556732" y="1705709"/>
            <a:ext cx="3053868" cy="1253808"/>
          </a:xfrm>
        </p:spPr>
        <p:txBody>
          <a:bodyPr anchor="b"/>
          <a:lstStyle>
            <a:lvl1pPr algn="l">
              <a:buNone/>
              <a:defRPr sz="2200" b="1">
                <a:solidFill>
                  <a:schemeClr val="accent1"/>
                </a:solidFill>
              </a:defRPr>
            </a:lvl1pPr>
          </a:lstStyle>
          <a:p>
            <a:r>
              <a:rPr kumimoji="0" lang="es-ES" smtClean="0"/>
              <a:t>Haga clic para modificar el estilo de título del patrón</a:t>
            </a:r>
            <a:endParaRPr kumimoji="0" lang="en-US"/>
          </a:p>
        </p:txBody>
      </p:sp>
      <p:sp>
        <p:nvSpPr>
          <p:cNvPr id="3" name="2 Marcador de posición de imagen"/>
          <p:cNvSpPr>
            <a:spLocks noGrp="1"/>
          </p:cNvSpPr>
          <p:nvPr>
            <p:ph type="pic" idx="1"/>
          </p:nvPr>
        </p:nvSpPr>
        <p:spPr>
          <a:xfrm>
            <a:off x="1065628" y="1019907"/>
            <a:ext cx="4114800" cy="4114800"/>
          </a:xfrm>
          <a:prstGeom prst="ellipse">
            <a:avLst/>
          </a:prstGeom>
          <a:solidFill>
            <a:schemeClr val="bg2">
              <a:shade val="50000"/>
            </a:schemeClr>
          </a:solidFill>
          <a:ln w="50800" cap="flat">
            <a:solidFill>
              <a:schemeClr val="bg2"/>
            </a:solidFill>
            <a:miter lim="800000"/>
          </a:ln>
          <a:effectLst>
            <a:outerShdw blurRad="152000" dist="345000" dir="5400000" sx="-80000" sy="-18000" rotWithShape="0">
              <a:srgbClr val="000000">
                <a:alpha val="25000"/>
              </a:srgbClr>
            </a:outerShdw>
          </a:effectLst>
          <a:scene3d>
            <a:camera prst="orthographicFront"/>
            <a:lightRig rig="contrasting" dir="t">
              <a:rot lat="0" lon="0" rev="2400000"/>
            </a:lightRig>
          </a:scene3d>
          <a:sp3d contourW="7620">
            <a:bevelT w="63500" h="63500"/>
            <a:contourClr>
              <a:schemeClr val="bg2">
                <a:shade val="50000"/>
              </a:schemeClr>
            </a:contourClr>
          </a:sp3d>
        </p:spPr>
        <p:txBody>
          <a:bodyPr/>
          <a:lstStyle>
            <a:lvl1pPr marL="0" indent="0">
              <a:buNone/>
              <a:defRPr sz="3200"/>
            </a:lvl1pPr>
          </a:lstStyle>
          <a:p>
            <a:r>
              <a:rPr kumimoji="0" lang="es-ES" smtClean="0"/>
              <a:t>Haga clic en el icono para agregar una imagen</a:t>
            </a:r>
            <a:endParaRPr kumimoji="0" lang="en-US" dirty="0"/>
          </a:p>
        </p:txBody>
      </p:sp>
      <p:sp>
        <p:nvSpPr>
          <p:cNvPr id="4" name="3 Marcador de texto"/>
          <p:cNvSpPr>
            <a:spLocks noGrp="1"/>
          </p:cNvSpPr>
          <p:nvPr>
            <p:ph type="body" sz="half" idx="2"/>
          </p:nvPr>
        </p:nvSpPr>
        <p:spPr>
          <a:xfrm>
            <a:off x="5556734" y="2998765"/>
            <a:ext cx="3053866" cy="2663482"/>
          </a:xfrm>
        </p:spPr>
        <p:txBody>
          <a:bodyPr lIns="45720" rIns="45720"/>
          <a:lstStyle>
            <a:lvl1pPr marL="0" indent="0">
              <a:buFontTx/>
              <a:buNone/>
              <a:defRPr sz="1200"/>
            </a:lvl1pPr>
            <a:lvl2pPr>
              <a:buFontTx/>
              <a:buNone/>
              <a:defRPr sz="1200"/>
            </a:lvl2pPr>
            <a:lvl3pPr>
              <a:buFontTx/>
              <a:buNone/>
              <a:defRPr sz="1000"/>
            </a:lvl3pPr>
            <a:lvl4pPr>
              <a:buFontTx/>
              <a:buNone/>
              <a:defRPr sz="900"/>
            </a:lvl4pPr>
            <a:lvl5pPr>
              <a:buFontTx/>
              <a:buNone/>
              <a:defRPr sz="900"/>
            </a:lvl5pPr>
          </a:lstStyle>
          <a:p>
            <a:pPr lvl="0" eaLnBrk="1" latinLnBrk="0" hangingPunct="1"/>
            <a:r>
              <a:rPr kumimoji="0" lang="es-ES" smtClean="0"/>
              <a:t>Haga clic para modificar el estilo de texto del patrón</a:t>
            </a:r>
          </a:p>
        </p:txBody>
      </p:sp>
      <p:sp>
        <p:nvSpPr>
          <p:cNvPr id="5" name="4 Marcador de fecha"/>
          <p:cNvSpPr>
            <a:spLocks noGrp="1"/>
          </p:cNvSpPr>
          <p:nvPr>
            <p:ph type="dt" sz="half" idx="10"/>
          </p:nvPr>
        </p:nvSpPr>
        <p:spPr>
          <a:xfrm>
            <a:off x="457200" y="6422064"/>
            <a:ext cx="2133600" cy="365125"/>
          </a:xfrm>
        </p:spPr>
        <p:txBody>
          <a:bodyPr/>
          <a:lstStyle/>
          <a:p>
            <a:fld id="{D6D7C8F8-1158-4A71-9699-02AE7D2D99D1}" type="datetimeFigureOut">
              <a:rPr lang="es-ES" smtClean="0"/>
              <a:t>03/06/2016</a:t>
            </a:fld>
            <a:endParaRPr lang="es-ES"/>
          </a:p>
        </p:txBody>
      </p:sp>
      <p:sp>
        <p:nvSpPr>
          <p:cNvPr id="6" name="5 Marcador de pie de página"/>
          <p:cNvSpPr>
            <a:spLocks noGrp="1"/>
          </p:cNvSpPr>
          <p:nvPr>
            <p:ph type="ftr" sz="quarter" idx="11"/>
          </p:nvPr>
        </p:nvSpPr>
        <p:spPr/>
        <p:txBody>
          <a:bodyPr/>
          <a:lstStyle/>
          <a:p>
            <a:endParaRPr lang="es-ES"/>
          </a:p>
        </p:txBody>
      </p:sp>
      <p:sp>
        <p:nvSpPr>
          <p:cNvPr id="7" name="6 Marcador de número de diapositiva"/>
          <p:cNvSpPr>
            <a:spLocks noGrp="1"/>
          </p:cNvSpPr>
          <p:nvPr>
            <p:ph type="sldNum" sz="quarter" idx="12"/>
          </p:nvPr>
        </p:nvSpPr>
        <p:spPr/>
        <p:txBody>
          <a:bodyPr/>
          <a:lstStyle/>
          <a:p>
            <a:fld id="{010C385F-5D30-4253-9B83-8BEEF00275A9}" type="slidenum">
              <a:rPr lang="es-ES" smtClean="0"/>
              <a:t>‹Nº›</a:t>
            </a:fld>
            <a:endParaRPr lang="es-E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12" name="11 Forma libre"/>
          <p:cNvSpPr>
            <a:spLocks/>
          </p:cNvSpPr>
          <p:nvPr/>
        </p:nvSpPr>
        <p:spPr bwMode="auto">
          <a:xfrm>
            <a:off x="0" y="4752126"/>
            <a:ext cx="9144000" cy="2112962"/>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91440" tIns="45720" rIns="91440" bIns="45720" anchor="t" compatLnSpc="1"/>
          <a:lstStyle/>
          <a:p>
            <a:endParaRPr kumimoji="0" lang="en-US"/>
          </a:p>
        </p:txBody>
      </p:sp>
      <p:sp>
        <p:nvSpPr>
          <p:cNvPr id="16" name="15 Forma libre"/>
          <p:cNvSpPr>
            <a:spLocks/>
          </p:cNvSpPr>
          <p:nvPr/>
        </p:nvSpPr>
        <p:spPr bwMode="auto">
          <a:xfrm>
            <a:off x="7315200" y="0"/>
            <a:ext cx="1828800" cy="68580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2082" y="1734"/>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91440" tIns="45720" rIns="91440" bIns="45720" anchor="t" compatLnSpc="1"/>
          <a:lstStyle/>
          <a:p>
            <a:endParaRPr kumimoji="0" lang="en-US"/>
          </a:p>
        </p:txBody>
      </p:sp>
      <p:sp>
        <p:nvSpPr>
          <p:cNvPr id="9" name="8 Marcador de título"/>
          <p:cNvSpPr>
            <a:spLocks noGrp="1"/>
          </p:cNvSpPr>
          <p:nvPr>
            <p:ph type="title"/>
          </p:nvPr>
        </p:nvSpPr>
        <p:spPr>
          <a:xfrm>
            <a:off x="457200" y="274638"/>
            <a:ext cx="7467600" cy="1143000"/>
          </a:xfrm>
          <a:prstGeom prst="rect">
            <a:avLst/>
          </a:prstGeom>
        </p:spPr>
        <p:txBody>
          <a:bodyPr vert="horz" lIns="45720" rIns="45720" anchor="ctr">
            <a:normAutofit/>
          </a:bodyPr>
          <a:lstStyle/>
          <a:p>
            <a:r>
              <a:rPr kumimoji="0" lang="es-ES" smtClean="0"/>
              <a:t>Haga clic para modificar el estilo de título del patrón</a:t>
            </a:r>
            <a:endParaRPr kumimoji="0" lang="en-US"/>
          </a:p>
        </p:txBody>
      </p:sp>
      <p:sp>
        <p:nvSpPr>
          <p:cNvPr id="30" name="29 Marcador de texto"/>
          <p:cNvSpPr>
            <a:spLocks noGrp="1"/>
          </p:cNvSpPr>
          <p:nvPr>
            <p:ph type="body" idx="1"/>
          </p:nvPr>
        </p:nvSpPr>
        <p:spPr>
          <a:xfrm>
            <a:off x="457200" y="1600200"/>
            <a:ext cx="7467600" cy="4525963"/>
          </a:xfrm>
          <a:prstGeom prst="rect">
            <a:avLst/>
          </a:prstGeom>
        </p:spPr>
        <p:txBody>
          <a:bodyPr vert="horz">
            <a:normAutofit/>
          </a:bodyPr>
          <a:lstStyle/>
          <a:p>
            <a:pPr lvl="0" eaLnBrk="1" latinLnBrk="0" hangingPunct="1"/>
            <a:r>
              <a:rPr kumimoji="0" lang="es-ES" smtClean="0"/>
              <a:t>Haga clic para modificar el estilo de texto del patrón</a:t>
            </a:r>
          </a:p>
          <a:p>
            <a:pPr lvl="1" eaLnBrk="1" latinLnBrk="0" hangingPunct="1"/>
            <a:r>
              <a:rPr kumimoji="0" lang="es-ES" smtClean="0"/>
              <a:t>Segundo nivel</a:t>
            </a:r>
          </a:p>
          <a:p>
            <a:pPr lvl="2" eaLnBrk="1" latinLnBrk="0" hangingPunct="1"/>
            <a:r>
              <a:rPr kumimoji="0" lang="es-ES" smtClean="0"/>
              <a:t>Tercer nivel</a:t>
            </a:r>
          </a:p>
          <a:p>
            <a:pPr lvl="3" eaLnBrk="1" latinLnBrk="0" hangingPunct="1"/>
            <a:r>
              <a:rPr kumimoji="0" lang="es-ES" smtClean="0"/>
              <a:t>Cuarto nivel</a:t>
            </a:r>
          </a:p>
          <a:p>
            <a:pPr lvl="4" eaLnBrk="1" latinLnBrk="0" hangingPunct="1"/>
            <a:r>
              <a:rPr kumimoji="0" lang="es-ES" smtClean="0"/>
              <a:t>Quinto nivel</a:t>
            </a:r>
            <a:endParaRPr kumimoji="0" lang="en-US"/>
          </a:p>
        </p:txBody>
      </p:sp>
      <p:sp>
        <p:nvSpPr>
          <p:cNvPr id="10" name="9 Marcador de fecha"/>
          <p:cNvSpPr>
            <a:spLocks noGrp="1"/>
          </p:cNvSpPr>
          <p:nvPr>
            <p:ph type="dt" sz="half" idx="2"/>
          </p:nvPr>
        </p:nvSpPr>
        <p:spPr>
          <a:xfrm>
            <a:off x="457200" y="6422064"/>
            <a:ext cx="2133600" cy="365125"/>
          </a:xfrm>
          <a:prstGeom prst="rect">
            <a:avLst/>
          </a:prstGeom>
        </p:spPr>
        <p:txBody>
          <a:bodyPr vert="horz" bIns="0" anchor="b"/>
          <a:lstStyle>
            <a:lvl1pPr algn="l" eaLnBrk="1" latinLnBrk="0" hangingPunct="1">
              <a:defRPr kumimoji="0" sz="1000">
                <a:solidFill>
                  <a:schemeClr val="tx2">
                    <a:shade val="50000"/>
                  </a:schemeClr>
                </a:solidFill>
              </a:defRPr>
            </a:lvl1pPr>
          </a:lstStyle>
          <a:p>
            <a:fld id="{D6D7C8F8-1158-4A71-9699-02AE7D2D99D1}" type="datetimeFigureOut">
              <a:rPr lang="es-ES" smtClean="0"/>
              <a:t>03/06/2016</a:t>
            </a:fld>
            <a:endParaRPr lang="es-ES"/>
          </a:p>
        </p:txBody>
      </p:sp>
      <p:sp>
        <p:nvSpPr>
          <p:cNvPr id="22" name="21 Marcador de pie de página"/>
          <p:cNvSpPr>
            <a:spLocks noGrp="1"/>
          </p:cNvSpPr>
          <p:nvPr>
            <p:ph type="ftr" sz="quarter" idx="3"/>
          </p:nvPr>
        </p:nvSpPr>
        <p:spPr>
          <a:xfrm>
            <a:off x="3124200" y="6422064"/>
            <a:ext cx="2895600" cy="365125"/>
          </a:xfrm>
          <a:prstGeom prst="rect">
            <a:avLst/>
          </a:prstGeom>
        </p:spPr>
        <p:txBody>
          <a:bodyPr vert="horz" lIns="0" rIns="0" bIns="0" anchor="b"/>
          <a:lstStyle>
            <a:lvl1pPr algn="ctr" eaLnBrk="1" latinLnBrk="0" hangingPunct="1">
              <a:defRPr kumimoji="0" sz="1000">
                <a:solidFill>
                  <a:schemeClr val="tx2">
                    <a:shade val="50000"/>
                  </a:schemeClr>
                </a:solidFill>
              </a:defRPr>
            </a:lvl1pPr>
          </a:lstStyle>
          <a:p>
            <a:endParaRPr lang="es-ES"/>
          </a:p>
        </p:txBody>
      </p:sp>
      <p:sp>
        <p:nvSpPr>
          <p:cNvPr id="18" name="17 Marcador de número de diapositiva"/>
          <p:cNvSpPr>
            <a:spLocks noGrp="1"/>
          </p:cNvSpPr>
          <p:nvPr>
            <p:ph type="sldNum" sz="quarter" idx="4"/>
          </p:nvPr>
        </p:nvSpPr>
        <p:spPr>
          <a:xfrm>
            <a:off x="8153400" y="6422064"/>
            <a:ext cx="762000" cy="365125"/>
          </a:xfrm>
          <a:prstGeom prst="rect">
            <a:avLst/>
          </a:prstGeom>
        </p:spPr>
        <p:txBody>
          <a:bodyPr vert="horz" lIns="0" tIns="0" rIns="0" bIns="0" anchor="b"/>
          <a:lstStyle>
            <a:lvl1pPr algn="r" eaLnBrk="1" latinLnBrk="0" hangingPunct="1">
              <a:defRPr kumimoji="0" sz="1000">
                <a:solidFill>
                  <a:schemeClr val="tx2">
                    <a:shade val="50000"/>
                  </a:schemeClr>
                </a:solidFill>
              </a:defRPr>
            </a:lvl1pPr>
          </a:lstStyle>
          <a:p>
            <a:fld id="{010C385F-5D30-4253-9B83-8BEEF00275A9}" type="slidenum">
              <a:rPr lang="es-ES" smtClean="0"/>
              <a:t>‹Nº›</a:t>
            </a:fld>
            <a:endParaRPr lang="es-ES"/>
          </a:p>
        </p:txBody>
      </p:sp>
    </p:spTree>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rtl="0" eaLnBrk="1" latinLnBrk="0" hangingPunct="1">
        <a:spcBef>
          <a:spcPct val="0"/>
        </a:spcBef>
        <a:buNone/>
        <a:defRPr kumimoji="0" sz="4600" kern="1200">
          <a:solidFill>
            <a:schemeClr val="tx1"/>
          </a:solidFill>
          <a:latin typeface="+mj-lt"/>
          <a:ea typeface="+mj-ea"/>
          <a:cs typeface="+mj-cs"/>
        </a:defRPr>
      </a:lvl1pPr>
    </p:titleStyle>
    <p:bodyStyle>
      <a:lvl1pPr marL="420624" indent="-384048" algn="l" rtl="0" eaLnBrk="1" latinLnBrk="0" hangingPunct="1">
        <a:spcBef>
          <a:spcPct val="20000"/>
        </a:spcBef>
        <a:buClr>
          <a:schemeClr val="accent1"/>
        </a:buClr>
        <a:buSzPct val="80000"/>
        <a:buFont typeface="Wingdings 2"/>
        <a:buChar char=""/>
        <a:defRPr kumimoji="0" sz="3000" kern="1200">
          <a:solidFill>
            <a:schemeClr val="tx1"/>
          </a:solidFill>
          <a:latin typeface="+mn-lt"/>
          <a:ea typeface="+mn-ea"/>
          <a:cs typeface="+mn-cs"/>
        </a:defRPr>
      </a:lvl1pPr>
      <a:lvl2pPr marL="722376" indent="-274320" algn="l" rtl="0" eaLnBrk="1" latinLnBrk="0" hangingPunct="1">
        <a:spcBef>
          <a:spcPct val="20000"/>
        </a:spcBef>
        <a:buClr>
          <a:schemeClr val="accent1"/>
        </a:buClr>
        <a:buSzPct val="90000"/>
        <a:buFont typeface="Wingdings 2"/>
        <a:buChar char=""/>
        <a:defRPr kumimoji="0" sz="2600" kern="1200">
          <a:solidFill>
            <a:schemeClr val="tx1"/>
          </a:solidFill>
          <a:latin typeface="+mn-lt"/>
          <a:ea typeface="+mn-ea"/>
          <a:cs typeface="+mn-cs"/>
        </a:defRPr>
      </a:lvl2pPr>
      <a:lvl3pPr marL="1005840" indent="-256032" algn="l" rtl="0" eaLnBrk="1" latinLnBrk="0" hangingPunct="1">
        <a:spcBef>
          <a:spcPct val="20000"/>
        </a:spcBef>
        <a:buClr>
          <a:schemeClr val="accent2"/>
        </a:buClr>
        <a:buSzPct val="85000"/>
        <a:buFont typeface="Arial"/>
        <a:buChar char="○"/>
        <a:defRPr kumimoji="0" sz="2400" kern="1200">
          <a:solidFill>
            <a:schemeClr val="tx1"/>
          </a:solidFill>
          <a:latin typeface="+mn-lt"/>
          <a:ea typeface="+mn-ea"/>
          <a:cs typeface="+mn-cs"/>
        </a:defRPr>
      </a:lvl3pPr>
      <a:lvl4pPr marL="1280160" indent="-237744" algn="l" rtl="0" eaLnBrk="1" latinLnBrk="0" hangingPunct="1">
        <a:spcBef>
          <a:spcPct val="20000"/>
        </a:spcBef>
        <a:buClr>
          <a:schemeClr val="accent3"/>
        </a:buClr>
        <a:buSzPct val="90000"/>
        <a:buFont typeface="Wingdings 2"/>
        <a:buChar char=""/>
        <a:defRPr kumimoji="0" sz="2000" kern="1200">
          <a:solidFill>
            <a:schemeClr val="tx1"/>
          </a:solidFill>
          <a:latin typeface="+mn-lt"/>
          <a:ea typeface="+mn-ea"/>
          <a:cs typeface="+mn-cs"/>
        </a:defRPr>
      </a:lvl4pPr>
      <a:lvl5pPr marL="1490472" indent="-182880" algn="l" rtl="0" eaLnBrk="1" latinLnBrk="0" hangingPunct="1">
        <a:spcBef>
          <a:spcPct val="20000"/>
        </a:spcBef>
        <a:buClr>
          <a:schemeClr val="accent4"/>
        </a:buClr>
        <a:buSzPct val="100000"/>
        <a:buFont typeface="Arial"/>
        <a:buChar char="-"/>
        <a:defRPr kumimoji="0" sz="2000" kern="1200">
          <a:solidFill>
            <a:schemeClr val="tx1"/>
          </a:solidFill>
          <a:latin typeface="+mn-lt"/>
          <a:ea typeface="+mn-ea"/>
          <a:cs typeface="+mn-cs"/>
        </a:defRPr>
      </a:lvl5pPr>
      <a:lvl6pPr marL="1700784" indent="-182880" algn="l" rtl="0" eaLnBrk="1" latinLnBrk="0" hangingPunct="1">
        <a:spcBef>
          <a:spcPct val="20000"/>
        </a:spcBef>
        <a:buClr>
          <a:schemeClr val="accent5"/>
        </a:buClr>
        <a:buFont typeface="Arial"/>
        <a:buChar char="-"/>
        <a:defRPr kumimoji="0" sz="2000" kern="1200" baseline="0">
          <a:solidFill>
            <a:schemeClr val="tx1"/>
          </a:solidFill>
          <a:latin typeface="+mn-lt"/>
          <a:ea typeface="+mn-ea"/>
          <a:cs typeface="+mn-cs"/>
        </a:defRPr>
      </a:lvl6pPr>
      <a:lvl7pPr marL="1920240" indent="-182880" algn="l" rtl="0" eaLnBrk="1" latinLnBrk="0" hangingPunct="1">
        <a:spcBef>
          <a:spcPct val="20000"/>
        </a:spcBef>
        <a:buClr>
          <a:schemeClr val="accent6"/>
        </a:buClr>
        <a:buSzPct val="100000"/>
        <a:buFont typeface="Arial"/>
        <a:buChar char="•"/>
        <a:defRPr kumimoji="0" sz="1800" kern="1200" baseline="0">
          <a:solidFill>
            <a:schemeClr val="tx1"/>
          </a:solidFill>
          <a:latin typeface="+mn-lt"/>
          <a:ea typeface="+mn-ea"/>
          <a:cs typeface="+mn-cs"/>
        </a:defRPr>
      </a:lvl7pPr>
      <a:lvl8pPr marL="2139696"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8pPr>
      <a:lvl9pPr marL="2331720"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578" name="Picture 2" descr="http://themediaproject.org/sites/default/files/imagecache/top_image_full/top-images/hack.jpg"/>
          <p:cNvPicPr>
            <a:picLocks noChangeAspect="1" noChangeArrowheads="1"/>
          </p:cNvPicPr>
          <p:nvPr/>
        </p:nvPicPr>
        <p:blipFill>
          <a:blip r:embed="rId2" cstate="print"/>
          <a:srcRect/>
          <a:stretch>
            <a:fillRect/>
          </a:stretch>
        </p:blipFill>
        <p:spPr bwMode="auto">
          <a:xfrm>
            <a:off x="-1" y="0"/>
            <a:ext cx="9290067" cy="6858000"/>
          </a:xfrm>
          <a:prstGeom prst="rect">
            <a:avLst/>
          </a:prstGeom>
          <a:noFill/>
        </p:spPr>
      </p:pic>
      <p:sp>
        <p:nvSpPr>
          <p:cNvPr id="5" name="4 CuadroTexto"/>
          <p:cNvSpPr txBox="1"/>
          <p:nvPr/>
        </p:nvSpPr>
        <p:spPr>
          <a:xfrm>
            <a:off x="179512" y="5373216"/>
            <a:ext cx="9145016" cy="477054"/>
          </a:xfrm>
          <a:prstGeom prst="rect">
            <a:avLst/>
          </a:prstGeom>
          <a:noFill/>
        </p:spPr>
        <p:txBody>
          <a:bodyPr wrap="square" rtlCol="0">
            <a:spAutoFit/>
          </a:bodyPr>
          <a:lstStyle/>
          <a:p>
            <a:pPr algn="ctr"/>
            <a:r>
              <a:rPr lang="es-ES" sz="2500" b="1" dirty="0" err="1" smtClean="0">
                <a:solidFill>
                  <a:srgbClr val="00FF00"/>
                </a:solidFill>
              </a:rPr>
              <a:t>Fco</a:t>
            </a:r>
            <a:r>
              <a:rPr lang="es-ES" sz="2500" b="1" dirty="0" smtClean="0">
                <a:solidFill>
                  <a:srgbClr val="00FF00"/>
                </a:solidFill>
              </a:rPr>
              <a:t> Manuel Gómez Sánchez e Isidro Mansilla Pérez</a:t>
            </a:r>
            <a:endParaRPr lang="es-ES" sz="2500" b="1" dirty="0">
              <a:solidFill>
                <a:srgbClr val="00FF00"/>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pPr algn="ctr"/>
            <a:r>
              <a:rPr lang="es-ES" dirty="0" smtClean="0"/>
              <a:t>Ataques DDOS</a:t>
            </a:r>
            <a:endParaRPr lang="es-ES" dirty="0"/>
          </a:p>
        </p:txBody>
      </p:sp>
      <p:sp>
        <p:nvSpPr>
          <p:cNvPr id="8" name="7 CuadroTexto"/>
          <p:cNvSpPr txBox="1"/>
          <p:nvPr/>
        </p:nvSpPr>
        <p:spPr>
          <a:xfrm>
            <a:off x="251521" y="1484784"/>
            <a:ext cx="8568952" cy="3416320"/>
          </a:xfrm>
          <a:prstGeom prst="rect">
            <a:avLst/>
          </a:prstGeom>
          <a:noFill/>
        </p:spPr>
        <p:txBody>
          <a:bodyPr wrap="square" rtlCol="0">
            <a:spAutoFit/>
          </a:bodyPr>
          <a:lstStyle/>
          <a:p>
            <a:r>
              <a:rPr lang="es-ES" dirty="0"/>
              <a:t>El método utilizado es:</a:t>
            </a:r>
          </a:p>
          <a:p>
            <a:r>
              <a:rPr lang="es-ES" dirty="0"/>
              <a:t> </a:t>
            </a:r>
          </a:p>
          <a:p>
            <a:r>
              <a:rPr lang="es-ES" dirty="0" smtClean="0"/>
              <a:t>	- </a:t>
            </a:r>
            <a:r>
              <a:rPr lang="es-ES" dirty="0"/>
              <a:t>Se buscan sistemas vulnerables</a:t>
            </a:r>
          </a:p>
          <a:p>
            <a:r>
              <a:rPr lang="es-ES" dirty="0"/>
              <a:t> </a:t>
            </a:r>
          </a:p>
          <a:p>
            <a:r>
              <a:rPr lang="es-ES" dirty="0" smtClean="0"/>
              <a:t>	- </a:t>
            </a:r>
            <a:r>
              <a:rPr lang="es-ES" dirty="0"/>
              <a:t>Se realiza un ataque sobre estos y se les instala un programa y están </a:t>
            </a:r>
            <a:r>
              <a:rPr lang="es-ES" dirty="0" smtClean="0"/>
              <a:t>		  conectados </a:t>
            </a:r>
            <a:r>
              <a:rPr lang="es-ES" dirty="0"/>
              <a:t>con el atacantes</a:t>
            </a:r>
          </a:p>
          <a:p>
            <a:r>
              <a:rPr lang="es-ES" dirty="0"/>
              <a:t> </a:t>
            </a:r>
          </a:p>
          <a:p>
            <a:r>
              <a:rPr lang="es-ES" dirty="0" smtClean="0"/>
              <a:t>	- </a:t>
            </a:r>
            <a:r>
              <a:rPr lang="es-ES" dirty="0"/>
              <a:t>El programa busca un segundo nivel de sistemas, que finalmente serán </a:t>
            </a:r>
            <a:r>
              <a:rPr lang="es-ES" dirty="0" smtClean="0"/>
              <a:t>	  estos </a:t>
            </a:r>
            <a:r>
              <a:rPr lang="es-ES" dirty="0"/>
              <a:t>los que realice el ataque</a:t>
            </a:r>
          </a:p>
          <a:p>
            <a:r>
              <a:rPr lang="es-ES" dirty="0"/>
              <a:t> </a:t>
            </a:r>
          </a:p>
          <a:p>
            <a:r>
              <a:rPr lang="es-ES" dirty="0" smtClean="0"/>
              <a:t>	- </a:t>
            </a:r>
            <a:r>
              <a:rPr lang="es-ES" dirty="0"/>
              <a:t>Los atacantes dan la orden para que todos los equipos ataque a la </a:t>
            </a:r>
            <a:r>
              <a:rPr lang="es-ES" dirty="0" smtClean="0"/>
              <a:t>	  	   victima</a:t>
            </a:r>
            <a:endParaRPr lang="es-ES"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842" name="Picture 2" descr="C:\Users\Isidro\Downloads\ataques-ddos.png"/>
          <p:cNvPicPr>
            <a:picLocks noChangeAspect="1" noChangeArrowheads="1"/>
          </p:cNvPicPr>
          <p:nvPr/>
        </p:nvPicPr>
        <p:blipFill>
          <a:blip r:embed="rId2" cstate="print"/>
          <a:srcRect/>
          <a:stretch>
            <a:fillRect/>
          </a:stretch>
        </p:blipFill>
        <p:spPr bwMode="auto">
          <a:xfrm>
            <a:off x="0" y="-43510"/>
            <a:ext cx="9144000" cy="6901510"/>
          </a:xfrm>
          <a:prstGeom prst="rect">
            <a:avLst/>
          </a:prstGeom>
          <a:noFill/>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normAutofit/>
          </a:bodyPr>
          <a:lstStyle/>
          <a:p>
            <a:pPr algn="ctr"/>
            <a:r>
              <a:rPr lang="es-ES" dirty="0" smtClean="0"/>
              <a:t>Ataque de Fuerza Bruta</a:t>
            </a:r>
            <a:endParaRPr lang="es-ES" dirty="0"/>
          </a:p>
        </p:txBody>
      </p:sp>
      <p:sp>
        <p:nvSpPr>
          <p:cNvPr id="4" name="3 CuadroTexto"/>
          <p:cNvSpPr txBox="1"/>
          <p:nvPr/>
        </p:nvSpPr>
        <p:spPr>
          <a:xfrm>
            <a:off x="539552" y="1844824"/>
            <a:ext cx="7848872" cy="646331"/>
          </a:xfrm>
          <a:prstGeom prst="rect">
            <a:avLst/>
          </a:prstGeom>
          <a:noFill/>
        </p:spPr>
        <p:txBody>
          <a:bodyPr wrap="square" rtlCol="0">
            <a:spAutoFit/>
          </a:bodyPr>
          <a:lstStyle/>
          <a:p>
            <a:r>
              <a:rPr lang="es-ES" dirty="0"/>
              <a:t>Este tipo de ataque se utiliza para recuperar claves probando las combinaciones posibles hasta encontrar la correcta.</a:t>
            </a:r>
          </a:p>
        </p:txBody>
      </p:sp>
      <p:pic>
        <p:nvPicPr>
          <p:cNvPr id="36866" name="Picture 2" descr="http://core0.staticworld.net/images/article/2012/09/shutterstock_5089712-100004641-large.jpg"/>
          <p:cNvPicPr>
            <a:picLocks noChangeAspect="1" noChangeArrowheads="1"/>
          </p:cNvPicPr>
          <p:nvPr/>
        </p:nvPicPr>
        <p:blipFill>
          <a:blip r:embed="rId2" cstate="print"/>
          <a:srcRect/>
          <a:stretch>
            <a:fillRect/>
          </a:stretch>
        </p:blipFill>
        <p:spPr bwMode="auto">
          <a:xfrm>
            <a:off x="1691680" y="2708920"/>
            <a:ext cx="5524500" cy="3686176"/>
          </a:xfrm>
          <a:prstGeom prst="rect">
            <a:avLst/>
          </a:prstGeom>
          <a:noFill/>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pPr algn="ctr"/>
            <a:r>
              <a:rPr lang="es-ES" dirty="0" smtClean="0"/>
              <a:t>Ataque de Fuerza Bruta</a:t>
            </a:r>
            <a:endParaRPr lang="es-ES" dirty="0"/>
          </a:p>
        </p:txBody>
      </p:sp>
      <p:sp>
        <p:nvSpPr>
          <p:cNvPr id="4" name="3 CuadroTexto"/>
          <p:cNvSpPr txBox="1"/>
          <p:nvPr/>
        </p:nvSpPr>
        <p:spPr>
          <a:xfrm>
            <a:off x="683568" y="1988840"/>
            <a:ext cx="7776864" cy="923330"/>
          </a:xfrm>
          <a:prstGeom prst="rect">
            <a:avLst/>
          </a:prstGeom>
          <a:noFill/>
        </p:spPr>
        <p:txBody>
          <a:bodyPr wrap="square" rtlCol="0">
            <a:spAutoFit/>
          </a:bodyPr>
          <a:lstStyle/>
          <a:p>
            <a:r>
              <a:rPr lang="es-ES" dirty="0"/>
              <a:t>Es un método muy costoso ya que son métodos de prueba y error. El tiempo para encontrar la clave es proporcional a la complejidad que tenga la contraseña.</a:t>
            </a:r>
          </a:p>
        </p:txBody>
      </p:sp>
      <p:pic>
        <p:nvPicPr>
          <p:cNvPr id="37892" name="Picture 4" descr="http://static8.depositphotos.com/1028979/866/i/170/depositphotos_8660549-Bored-businesspeople-man-sitting-at.jpg"/>
          <p:cNvPicPr>
            <a:picLocks noChangeAspect="1" noChangeArrowheads="1"/>
          </p:cNvPicPr>
          <p:nvPr/>
        </p:nvPicPr>
        <p:blipFill>
          <a:blip r:embed="rId2" cstate="print"/>
          <a:srcRect/>
          <a:stretch>
            <a:fillRect/>
          </a:stretch>
        </p:blipFill>
        <p:spPr bwMode="auto">
          <a:xfrm>
            <a:off x="3419872" y="3095998"/>
            <a:ext cx="2232248" cy="3348372"/>
          </a:xfrm>
          <a:prstGeom prst="rect">
            <a:avLst/>
          </a:prstGeom>
          <a:noFill/>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pPr algn="ctr"/>
            <a:r>
              <a:rPr lang="es-ES" dirty="0" smtClean="0"/>
              <a:t>Ataque de Fuerza Bruta</a:t>
            </a:r>
            <a:endParaRPr lang="es-ES" dirty="0"/>
          </a:p>
        </p:txBody>
      </p:sp>
      <p:sp>
        <p:nvSpPr>
          <p:cNvPr id="4" name="3 CuadroTexto"/>
          <p:cNvSpPr txBox="1"/>
          <p:nvPr/>
        </p:nvSpPr>
        <p:spPr>
          <a:xfrm>
            <a:off x="827584" y="1772816"/>
            <a:ext cx="7272808" cy="1200329"/>
          </a:xfrm>
          <a:prstGeom prst="rect">
            <a:avLst/>
          </a:prstGeom>
          <a:noFill/>
        </p:spPr>
        <p:txBody>
          <a:bodyPr wrap="square" rtlCol="0">
            <a:spAutoFit/>
          </a:bodyPr>
          <a:lstStyle/>
          <a:p>
            <a:r>
              <a:rPr lang="es-ES" dirty="0"/>
              <a:t>También existen los ataques de diccionario, ya que como muchos usuarios eligen contraseñas con significado, los atacantes por fuerza bruta probarían usando cualquier combinación posible, mientras que los atacantes con diccionario prueban con palabras conocidas.</a:t>
            </a:r>
          </a:p>
        </p:txBody>
      </p:sp>
      <p:pic>
        <p:nvPicPr>
          <p:cNvPr id="38914" name="Picture 2" descr="http://2.bp.blogspot.com/_fMrF3L8CTmg/TTXdnMWwqSI/AAAAAAAABLE/CIHd6tC-GbU/s1600/mtyourmind.10001mb.com.png"/>
          <p:cNvPicPr>
            <a:picLocks noChangeAspect="1" noChangeArrowheads="1"/>
          </p:cNvPicPr>
          <p:nvPr/>
        </p:nvPicPr>
        <p:blipFill>
          <a:blip r:embed="rId2" cstate="print"/>
          <a:srcRect/>
          <a:stretch>
            <a:fillRect/>
          </a:stretch>
        </p:blipFill>
        <p:spPr bwMode="auto">
          <a:xfrm>
            <a:off x="2195736" y="3501008"/>
            <a:ext cx="4762500" cy="2857500"/>
          </a:xfrm>
          <a:prstGeom prst="rect">
            <a:avLst/>
          </a:prstGeom>
          <a:noFill/>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pPr algn="ctr"/>
            <a:r>
              <a:rPr lang="es-ES" dirty="0" smtClean="0"/>
              <a:t>Ataque de Fuerza Bruta</a:t>
            </a:r>
            <a:endParaRPr lang="es-ES" dirty="0"/>
          </a:p>
        </p:txBody>
      </p:sp>
      <p:sp>
        <p:nvSpPr>
          <p:cNvPr id="4" name="3 Rectángulo"/>
          <p:cNvSpPr/>
          <p:nvPr/>
        </p:nvSpPr>
        <p:spPr>
          <a:xfrm>
            <a:off x="4932040" y="1484784"/>
            <a:ext cx="2915816" cy="4247317"/>
          </a:xfrm>
          <a:prstGeom prst="rect">
            <a:avLst/>
          </a:prstGeom>
        </p:spPr>
        <p:txBody>
          <a:bodyPr wrap="square">
            <a:spAutoFit/>
          </a:bodyPr>
          <a:lstStyle/>
          <a:p>
            <a:r>
              <a:rPr lang="es-ES" dirty="0"/>
              <a:t>Además hay un tercer tipo de ataque que utiliza características de los dos anteriores y es conocido como ataque híbrido, y se centran en ataque a contraseñas compuestas por una palabra tradicional seguida de letras y </a:t>
            </a:r>
            <a:r>
              <a:rPr lang="es-ES" dirty="0" smtClean="0"/>
              <a:t>números</a:t>
            </a:r>
          </a:p>
          <a:p>
            <a:endParaRPr lang="es-ES" dirty="0"/>
          </a:p>
          <a:p>
            <a:endParaRPr lang="es-ES" dirty="0" smtClean="0"/>
          </a:p>
          <a:p>
            <a:r>
              <a:rPr lang="es-ES" dirty="0"/>
              <a:t>P</a:t>
            </a:r>
            <a:r>
              <a:rPr lang="es-ES" dirty="0" smtClean="0"/>
              <a:t>or </a:t>
            </a:r>
            <a:r>
              <a:rPr lang="es-ES" dirty="0"/>
              <a:t>ejemplo</a:t>
            </a:r>
            <a:r>
              <a:rPr lang="es-ES" dirty="0" smtClean="0"/>
              <a:t>:</a:t>
            </a:r>
          </a:p>
          <a:p>
            <a:endParaRPr lang="es-ES" dirty="0"/>
          </a:p>
          <a:p>
            <a:r>
              <a:rPr lang="es-ES" dirty="0" smtClean="0"/>
              <a:t>“megustaelpan123”</a:t>
            </a:r>
            <a:endParaRPr lang="es-ES" dirty="0"/>
          </a:p>
        </p:txBody>
      </p:sp>
      <p:pic>
        <p:nvPicPr>
          <p:cNvPr id="39938" name="Picture 2" descr="http://skillcrush.com/wp-content/uploads/2012/05/term-bruteforce.png"/>
          <p:cNvPicPr>
            <a:picLocks noChangeAspect="1" noChangeArrowheads="1"/>
          </p:cNvPicPr>
          <p:nvPr/>
        </p:nvPicPr>
        <p:blipFill>
          <a:blip r:embed="rId2" cstate="print"/>
          <a:srcRect/>
          <a:stretch>
            <a:fillRect/>
          </a:stretch>
        </p:blipFill>
        <p:spPr bwMode="auto">
          <a:xfrm>
            <a:off x="755576" y="2420888"/>
            <a:ext cx="3456384" cy="2592288"/>
          </a:xfrm>
          <a:prstGeom prst="rect">
            <a:avLst/>
          </a:prstGeom>
          <a:noFill/>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normAutofit/>
          </a:bodyPr>
          <a:lstStyle/>
          <a:p>
            <a:pPr algn="ctr"/>
            <a:r>
              <a:rPr lang="es-ES" dirty="0" smtClean="0"/>
              <a:t>Cross  </a:t>
            </a:r>
            <a:r>
              <a:rPr lang="es-ES" dirty="0" err="1" smtClean="0"/>
              <a:t>Site</a:t>
            </a:r>
            <a:r>
              <a:rPr lang="es-ES" dirty="0" smtClean="0"/>
              <a:t> Scripting (XSS</a:t>
            </a:r>
            <a:r>
              <a:rPr lang="es-ES" dirty="0" smtClean="0"/>
              <a:t>)</a:t>
            </a:r>
            <a:endParaRPr lang="es-ES" dirty="0"/>
          </a:p>
        </p:txBody>
      </p:sp>
      <p:sp>
        <p:nvSpPr>
          <p:cNvPr id="4" name="3 CuadroTexto"/>
          <p:cNvSpPr txBox="1"/>
          <p:nvPr/>
        </p:nvSpPr>
        <p:spPr>
          <a:xfrm>
            <a:off x="683568" y="2060848"/>
            <a:ext cx="7488832" cy="923330"/>
          </a:xfrm>
          <a:prstGeom prst="rect">
            <a:avLst/>
          </a:prstGeom>
          <a:noFill/>
        </p:spPr>
        <p:txBody>
          <a:bodyPr wrap="square" rtlCol="0">
            <a:spAutoFit/>
          </a:bodyPr>
          <a:lstStyle/>
          <a:p>
            <a:r>
              <a:rPr lang="es-ES" dirty="0"/>
              <a:t>En XSS se manipula la entrada de parámetros de una aplicación con el objetivo de obtener una salida determinada que no sea la habitual al funcionamiento del sistema.</a:t>
            </a:r>
          </a:p>
        </p:txBody>
      </p:sp>
      <p:pic>
        <p:nvPicPr>
          <p:cNvPr id="40962" name="Picture 2" descr="http://s3.accesoperu.com/wp6/imagenes/XSS_Hackem.jpg"/>
          <p:cNvPicPr>
            <a:picLocks noChangeAspect="1" noChangeArrowheads="1"/>
          </p:cNvPicPr>
          <p:nvPr/>
        </p:nvPicPr>
        <p:blipFill>
          <a:blip r:embed="rId2" cstate="print"/>
          <a:srcRect/>
          <a:stretch>
            <a:fillRect/>
          </a:stretch>
        </p:blipFill>
        <p:spPr bwMode="auto">
          <a:xfrm>
            <a:off x="2267744" y="3717032"/>
            <a:ext cx="4762500" cy="2000251"/>
          </a:xfrm>
          <a:prstGeom prst="rect">
            <a:avLst/>
          </a:prstGeom>
          <a:noFill/>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pPr algn="ctr"/>
            <a:r>
              <a:rPr lang="es-ES" dirty="0" smtClean="0"/>
              <a:t>Cross  </a:t>
            </a:r>
            <a:r>
              <a:rPr lang="es-ES" dirty="0" err="1" smtClean="0"/>
              <a:t>Site</a:t>
            </a:r>
            <a:r>
              <a:rPr lang="es-ES" dirty="0" smtClean="0"/>
              <a:t> Scripting (XSS)</a:t>
            </a:r>
            <a:endParaRPr lang="es-ES" dirty="0"/>
          </a:p>
        </p:txBody>
      </p:sp>
      <p:sp>
        <p:nvSpPr>
          <p:cNvPr id="8" name="7 CuadroTexto"/>
          <p:cNvSpPr txBox="1"/>
          <p:nvPr/>
        </p:nvSpPr>
        <p:spPr>
          <a:xfrm>
            <a:off x="611560" y="1628800"/>
            <a:ext cx="7560839" cy="2308324"/>
          </a:xfrm>
          <a:prstGeom prst="rect">
            <a:avLst/>
          </a:prstGeom>
          <a:noFill/>
        </p:spPr>
        <p:txBody>
          <a:bodyPr wrap="square" rtlCol="0">
            <a:spAutoFit/>
          </a:bodyPr>
          <a:lstStyle/>
          <a:p>
            <a:r>
              <a:rPr lang="es-ES" dirty="0"/>
              <a:t>Inyección en un formulario:</a:t>
            </a:r>
          </a:p>
          <a:p>
            <a:r>
              <a:rPr lang="es-ES" dirty="0"/>
              <a:t> </a:t>
            </a:r>
          </a:p>
          <a:p>
            <a:r>
              <a:rPr lang="es-ES" dirty="0"/>
              <a:t> </a:t>
            </a:r>
          </a:p>
          <a:p>
            <a:r>
              <a:rPr lang="es-ES" dirty="0"/>
              <a:t>Se trata del ataque más sencillo. Consiste en inyectar código en un formulario que después al enviarlo al servidor, </a:t>
            </a:r>
            <a:r>
              <a:rPr lang="es-ES" dirty="0" smtClean="0"/>
              <a:t>será </a:t>
            </a:r>
            <a:r>
              <a:rPr lang="es-ES" dirty="0"/>
              <a:t>incluido en el código fuente de alguna página. Una vez insertado en el código fuente, cada vez que se cargue la página se ejecutara el código insertado en ella.</a:t>
            </a:r>
          </a:p>
          <a:p>
            <a:endParaRPr lang="es-ES" dirty="0"/>
          </a:p>
        </p:txBody>
      </p:sp>
      <p:pic>
        <p:nvPicPr>
          <p:cNvPr id="41988" name="Picture 4" descr="http://4.bp.blogspot.com/-RlAQEJglAZE/UkXfcUvzwFI/AAAAAAAAAKQ/ZAatkXfLd1I/s1600/phishing.jpg"/>
          <p:cNvPicPr>
            <a:picLocks noChangeAspect="1" noChangeArrowheads="1"/>
          </p:cNvPicPr>
          <p:nvPr/>
        </p:nvPicPr>
        <p:blipFill>
          <a:blip r:embed="rId2" cstate="print"/>
          <a:srcRect/>
          <a:stretch>
            <a:fillRect/>
          </a:stretch>
        </p:blipFill>
        <p:spPr bwMode="auto">
          <a:xfrm>
            <a:off x="2555776" y="4005064"/>
            <a:ext cx="2524125" cy="2571751"/>
          </a:xfrm>
          <a:prstGeom prst="rect">
            <a:avLst/>
          </a:prstGeom>
          <a:noFill/>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pPr algn="ctr"/>
            <a:r>
              <a:rPr lang="es-ES" dirty="0" smtClean="0"/>
              <a:t>Cross  </a:t>
            </a:r>
            <a:r>
              <a:rPr lang="es-ES" dirty="0" err="1" smtClean="0"/>
              <a:t>Site</a:t>
            </a:r>
            <a:r>
              <a:rPr lang="es-ES" dirty="0" smtClean="0"/>
              <a:t> Scripting (XSS)</a:t>
            </a:r>
            <a:endParaRPr lang="es-ES" dirty="0"/>
          </a:p>
        </p:txBody>
      </p:sp>
      <p:sp>
        <p:nvSpPr>
          <p:cNvPr id="4" name="3 CuadroTexto"/>
          <p:cNvSpPr txBox="1"/>
          <p:nvPr/>
        </p:nvSpPr>
        <p:spPr>
          <a:xfrm>
            <a:off x="611560" y="1916832"/>
            <a:ext cx="7776864" cy="1477328"/>
          </a:xfrm>
          <a:prstGeom prst="rect">
            <a:avLst/>
          </a:prstGeom>
          <a:noFill/>
        </p:spPr>
        <p:txBody>
          <a:bodyPr wrap="square" rtlCol="0">
            <a:spAutoFit/>
          </a:bodyPr>
          <a:lstStyle/>
          <a:p>
            <a:r>
              <a:rPr lang="es-ES" dirty="0"/>
              <a:t>Inyección por medio de elementos</a:t>
            </a:r>
          </a:p>
          <a:p>
            <a:r>
              <a:rPr lang="es-ES" dirty="0"/>
              <a:t> </a:t>
            </a:r>
          </a:p>
          <a:p>
            <a:r>
              <a:rPr lang="es-ES" dirty="0"/>
              <a:t>En este tipo de sistema de inyección de código se utiliza cualquier elemento que viaje entre el navegador y la aplicación, como pueden ser los atributos usados en las etiquetas HTML utilizadas en el diseño</a:t>
            </a:r>
          </a:p>
        </p:txBody>
      </p:sp>
      <p:pic>
        <p:nvPicPr>
          <p:cNvPr id="44034" name="Picture 2" descr="http://k31.kn3.net/taringa/1/F/C/1/2/F/MundoRedTotal/FA8.png"/>
          <p:cNvPicPr>
            <a:picLocks noChangeAspect="1" noChangeArrowheads="1"/>
          </p:cNvPicPr>
          <p:nvPr/>
        </p:nvPicPr>
        <p:blipFill>
          <a:blip r:embed="rId2" cstate="print"/>
          <a:srcRect/>
          <a:stretch>
            <a:fillRect/>
          </a:stretch>
        </p:blipFill>
        <p:spPr bwMode="auto">
          <a:xfrm>
            <a:off x="1331640" y="3717032"/>
            <a:ext cx="6191250" cy="2695576"/>
          </a:xfrm>
          <a:prstGeom prst="rect">
            <a:avLst/>
          </a:prstGeom>
          <a:noFill/>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pPr algn="ctr"/>
            <a:r>
              <a:rPr lang="es-ES" dirty="0" smtClean="0"/>
              <a:t>Cross </a:t>
            </a:r>
            <a:r>
              <a:rPr lang="es-ES" dirty="0" err="1" smtClean="0"/>
              <a:t>Site</a:t>
            </a:r>
            <a:r>
              <a:rPr lang="es-ES" dirty="0" smtClean="0"/>
              <a:t> Scripting (XSS)</a:t>
            </a:r>
            <a:endParaRPr lang="es-ES" dirty="0"/>
          </a:p>
        </p:txBody>
      </p:sp>
      <p:pic>
        <p:nvPicPr>
          <p:cNvPr id="43010" name="Picture 2" descr="http://www.cleaningpcvirus.com/wp-content/uploads/2016/02/3ad298b.jpg"/>
          <p:cNvPicPr>
            <a:picLocks noChangeAspect="1" noChangeArrowheads="1"/>
          </p:cNvPicPr>
          <p:nvPr/>
        </p:nvPicPr>
        <p:blipFill>
          <a:blip r:embed="rId2" cstate="print"/>
          <a:srcRect/>
          <a:stretch>
            <a:fillRect/>
          </a:stretch>
        </p:blipFill>
        <p:spPr bwMode="auto">
          <a:xfrm>
            <a:off x="2123728" y="3501008"/>
            <a:ext cx="4464496" cy="2953825"/>
          </a:xfrm>
          <a:prstGeom prst="rect">
            <a:avLst/>
          </a:prstGeom>
          <a:noFill/>
        </p:spPr>
      </p:pic>
      <p:sp>
        <p:nvSpPr>
          <p:cNvPr id="7" name="6 CuadroTexto"/>
          <p:cNvSpPr txBox="1"/>
          <p:nvPr/>
        </p:nvSpPr>
        <p:spPr>
          <a:xfrm>
            <a:off x="755576" y="1556792"/>
            <a:ext cx="7704856" cy="1477328"/>
          </a:xfrm>
          <a:prstGeom prst="rect">
            <a:avLst/>
          </a:prstGeom>
          <a:noFill/>
        </p:spPr>
        <p:txBody>
          <a:bodyPr wrap="square" rtlCol="0">
            <a:spAutoFit/>
          </a:bodyPr>
          <a:lstStyle/>
          <a:p>
            <a:r>
              <a:rPr lang="es-ES" dirty="0"/>
              <a:t>Inyección por medio de recursos</a:t>
            </a:r>
          </a:p>
          <a:p>
            <a:r>
              <a:rPr lang="es-ES" dirty="0"/>
              <a:t> </a:t>
            </a:r>
          </a:p>
          <a:p>
            <a:r>
              <a:rPr lang="es-ES" dirty="0"/>
              <a:t>Aparte de los elementos en la </a:t>
            </a:r>
            <a:r>
              <a:rPr lang="es-ES" dirty="0" err="1"/>
              <a:t>url</a:t>
            </a:r>
            <a:r>
              <a:rPr lang="es-ES" dirty="0"/>
              <a:t> y los formularios, hay otras formas en la que se puede actuar como son las cabeceras HTTP. Estas cabeceras son mensajes con los que se comunican el navegador y el servidor</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dirty="0" smtClean="0"/>
              <a:t>Ataques a servidores</a:t>
            </a:r>
            <a:endParaRPr lang="es-ES" dirty="0"/>
          </a:p>
        </p:txBody>
      </p:sp>
      <p:sp>
        <p:nvSpPr>
          <p:cNvPr id="3" name="2 Marcador de contenido"/>
          <p:cNvSpPr>
            <a:spLocks noGrp="1"/>
          </p:cNvSpPr>
          <p:nvPr>
            <p:ph idx="1"/>
          </p:nvPr>
        </p:nvSpPr>
        <p:spPr/>
        <p:txBody>
          <a:bodyPr/>
          <a:lstStyle/>
          <a:p>
            <a:r>
              <a:rPr lang="es-ES" dirty="0" smtClean="0"/>
              <a:t>Ataques DOS y DDOS</a:t>
            </a:r>
          </a:p>
          <a:p>
            <a:r>
              <a:rPr lang="es-ES" dirty="0" smtClean="0"/>
              <a:t>Ataques de Fuerza Bruta</a:t>
            </a:r>
          </a:p>
          <a:p>
            <a:r>
              <a:rPr lang="es-ES" dirty="0" smtClean="0"/>
              <a:t>Cross </a:t>
            </a:r>
            <a:r>
              <a:rPr lang="es-ES" dirty="0" err="1" smtClean="0"/>
              <a:t>Site</a:t>
            </a:r>
            <a:r>
              <a:rPr lang="es-ES" dirty="0" smtClean="0"/>
              <a:t> Scripting (XSS)</a:t>
            </a:r>
          </a:p>
          <a:p>
            <a:r>
              <a:rPr lang="es-ES" dirty="0" smtClean="0"/>
              <a:t>SQL </a:t>
            </a:r>
            <a:r>
              <a:rPr lang="es-ES" dirty="0" err="1" smtClean="0"/>
              <a:t>Injection</a:t>
            </a:r>
            <a:endParaRPr lang="es-ES" dirty="0" smtClean="0"/>
          </a:p>
          <a:p>
            <a:r>
              <a:rPr lang="es-ES" dirty="0" smtClean="0"/>
              <a:t>Demo</a:t>
            </a:r>
            <a:endParaRPr lang="es-E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endParaRPr lang="es-ES"/>
          </a:p>
        </p:txBody>
      </p:sp>
      <p:sp>
        <p:nvSpPr>
          <p:cNvPr id="3" name="2 Marcador de contenido"/>
          <p:cNvSpPr>
            <a:spLocks noGrp="1"/>
          </p:cNvSpPr>
          <p:nvPr>
            <p:ph idx="1"/>
          </p:nvPr>
        </p:nvSpPr>
        <p:spPr/>
        <p:txBody>
          <a:bodyPr/>
          <a:lstStyle/>
          <a:p>
            <a:endParaRPr lang="es-ES"/>
          </a:p>
        </p:txBody>
      </p:sp>
      <p:pic>
        <p:nvPicPr>
          <p:cNvPr id="46082" name="Picture 2"/>
          <p:cNvPicPr>
            <a:picLocks noChangeAspect="1" noChangeArrowheads="1"/>
          </p:cNvPicPr>
          <p:nvPr/>
        </p:nvPicPr>
        <p:blipFill>
          <a:blip r:embed="rId2" cstate="print"/>
          <a:srcRect/>
          <a:stretch>
            <a:fillRect/>
          </a:stretch>
        </p:blipFill>
        <p:spPr bwMode="auto">
          <a:xfrm>
            <a:off x="0" y="0"/>
            <a:ext cx="9144000" cy="6858000"/>
          </a:xfrm>
          <a:prstGeom prst="rect">
            <a:avLst/>
          </a:prstGeom>
          <a:noFill/>
          <a:ln w="9525">
            <a:noFill/>
            <a:miter lim="800000"/>
            <a:headEnd/>
            <a:tailEnd/>
          </a:ln>
          <a:effectLst/>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pPr algn="ctr"/>
            <a:r>
              <a:rPr lang="es-ES" dirty="0" smtClean="0"/>
              <a:t>SQL </a:t>
            </a:r>
            <a:r>
              <a:rPr lang="es-ES" dirty="0" err="1" smtClean="0"/>
              <a:t>Injection</a:t>
            </a:r>
            <a:endParaRPr lang="es-ES" dirty="0"/>
          </a:p>
        </p:txBody>
      </p:sp>
      <p:sp>
        <p:nvSpPr>
          <p:cNvPr id="3" name="2 Marcador de contenido"/>
          <p:cNvSpPr>
            <a:spLocks noGrp="1"/>
          </p:cNvSpPr>
          <p:nvPr>
            <p:ph idx="1"/>
          </p:nvPr>
        </p:nvSpPr>
        <p:spPr/>
        <p:txBody>
          <a:bodyPr/>
          <a:lstStyle/>
          <a:p>
            <a:r>
              <a:rPr lang="es-ES" dirty="0" smtClean="0"/>
              <a:t>Infiltración de código que se vale de una vulnerabilidad a la hora de validar entradas en una BD.</a:t>
            </a:r>
          </a:p>
          <a:p>
            <a:r>
              <a:rPr lang="es-ES" dirty="0" smtClean="0"/>
              <a:t>El atacante crea o altera comandos SQL para sobrescribirlos o eliminarlos.</a:t>
            </a:r>
          </a:p>
          <a:p>
            <a:r>
              <a:rPr lang="es-ES" dirty="0" smtClean="0"/>
              <a:t>Se produce cuando un programa “crea descuidadamente” una sentencia en tiempo de ejecución, o durante la fase de desarrollo.</a:t>
            </a:r>
            <a:endParaRPr lang="es-ES"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dirty="0" smtClean="0"/>
              <a:t>SQL </a:t>
            </a:r>
            <a:r>
              <a:rPr lang="es-ES" dirty="0" err="1" smtClean="0"/>
              <a:t>Injection</a:t>
            </a:r>
            <a:endParaRPr lang="es-ES" dirty="0"/>
          </a:p>
        </p:txBody>
      </p:sp>
      <p:sp>
        <p:nvSpPr>
          <p:cNvPr id="3" name="2 Marcador de contenido"/>
          <p:cNvSpPr>
            <a:spLocks noGrp="1"/>
          </p:cNvSpPr>
          <p:nvPr>
            <p:ph idx="1"/>
          </p:nvPr>
        </p:nvSpPr>
        <p:spPr/>
        <p:txBody>
          <a:bodyPr>
            <a:normAutofit lnSpcReduction="10000"/>
          </a:bodyPr>
          <a:lstStyle/>
          <a:p>
            <a:r>
              <a:rPr lang="es-ES" dirty="0" smtClean="0"/>
              <a:t>Al ejecutarse, el código inyectado también se ejecutará y podría hacer un sinnúmero de cosas.</a:t>
            </a:r>
          </a:p>
          <a:p>
            <a:r>
              <a:rPr lang="es-ES" dirty="0" smtClean="0"/>
              <a:t>Un tipo es el “Ataque a ciegas por Inyección SQL”, se produce cuando no se muestran mensajes de error al no producirse resultados correctos ante una consulta a la BD.</a:t>
            </a:r>
          </a:p>
          <a:p>
            <a:r>
              <a:rPr lang="es-ES" dirty="0" smtClean="0"/>
              <a:t>Se combina con diccionarios o </a:t>
            </a:r>
            <a:r>
              <a:rPr lang="es-ES" smtClean="0"/>
              <a:t>fuerza bruta.</a:t>
            </a:r>
            <a:endParaRPr lang="es-E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endParaRPr lang="es-ES"/>
          </a:p>
        </p:txBody>
      </p:sp>
      <p:sp>
        <p:nvSpPr>
          <p:cNvPr id="3" name="2 Marcador de contenido"/>
          <p:cNvSpPr>
            <a:spLocks noGrp="1"/>
          </p:cNvSpPr>
          <p:nvPr>
            <p:ph idx="1"/>
          </p:nvPr>
        </p:nvSpPr>
        <p:spPr/>
        <p:txBody>
          <a:bodyPr/>
          <a:lstStyle/>
          <a:p>
            <a:endParaRPr lang="es-ES"/>
          </a:p>
        </p:txBody>
      </p:sp>
      <p:pic>
        <p:nvPicPr>
          <p:cNvPr id="54274" name="Picture 2"/>
          <p:cNvPicPr>
            <a:picLocks noChangeAspect="1" noChangeArrowheads="1"/>
          </p:cNvPicPr>
          <p:nvPr/>
        </p:nvPicPr>
        <p:blipFill>
          <a:blip r:embed="rId2" cstate="print"/>
          <a:srcRect/>
          <a:stretch>
            <a:fillRect/>
          </a:stretch>
        </p:blipFill>
        <p:spPr bwMode="auto">
          <a:xfrm>
            <a:off x="0" y="0"/>
            <a:ext cx="9144000" cy="6858000"/>
          </a:xfrm>
          <a:prstGeom prst="rect">
            <a:avLst/>
          </a:prstGeom>
          <a:noFill/>
          <a:ln w="9525">
            <a:noFill/>
            <a:miter lim="800000"/>
            <a:headEnd/>
            <a:tailEnd/>
          </a:ln>
          <a:effectLst/>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endParaRPr lang="es-ES"/>
          </a:p>
        </p:txBody>
      </p:sp>
      <p:sp>
        <p:nvSpPr>
          <p:cNvPr id="3" name="2 Marcador de contenido"/>
          <p:cNvSpPr>
            <a:spLocks noGrp="1"/>
          </p:cNvSpPr>
          <p:nvPr>
            <p:ph idx="1"/>
          </p:nvPr>
        </p:nvSpPr>
        <p:spPr/>
        <p:txBody>
          <a:bodyPr/>
          <a:lstStyle/>
          <a:p>
            <a:endParaRPr lang="es-ES"/>
          </a:p>
        </p:txBody>
      </p:sp>
      <p:pic>
        <p:nvPicPr>
          <p:cNvPr id="55298" name="Picture 2"/>
          <p:cNvPicPr>
            <a:picLocks noChangeAspect="1" noChangeArrowheads="1"/>
          </p:cNvPicPr>
          <p:nvPr/>
        </p:nvPicPr>
        <p:blipFill>
          <a:blip r:embed="rId2" cstate="print"/>
          <a:srcRect/>
          <a:stretch>
            <a:fillRect/>
          </a:stretch>
        </p:blipFill>
        <p:spPr bwMode="auto">
          <a:xfrm>
            <a:off x="0" y="0"/>
            <a:ext cx="9144000" cy="6858000"/>
          </a:xfrm>
          <a:prstGeom prst="rect">
            <a:avLst/>
          </a:prstGeom>
          <a:noFill/>
          <a:ln w="9525">
            <a:noFill/>
            <a:miter lim="800000"/>
            <a:headEnd/>
            <a:tailEnd/>
          </a:ln>
          <a:effectLst/>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pPr algn="ctr"/>
            <a:r>
              <a:rPr lang="es-ES" dirty="0" smtClean="0"/>
              <a:t>Demo</a:t>
            </a:r>
            <a:endParaRPr lang="es-ES" dirty="0"/>
          </a:p>
        </p:txBody>
      </p:sp>
      <p:pic>
        <p:nvPicPr>
          <p:cNvPr id="45058" name="Picture 2"/>
          <p:cNvPicPr>
            <a:picLocks noChangeAspect="1" noChangeArrowheads="1"/>
          </p:cNvPicPr>
          <p:nvPr/>
        </p:nvPicPr>
        <p:blipFill>
          <a:blip r:embed="rId2" cstate="print"/>
          <a:srcRect/>
          <a:stretch>
            <a:fillRect/>
          </a:stretch>
        </p:blipFill>
        <p:spPr bwMode="auto">
          <a:xfrm>
            <a:off x="-28818" y="0"/>
            <a:ext cx="9172818" cy="6858000"/>
          </a:xfrm>
          <a:prstGeom prst="rect">
            <a:avLst/>
          </a:prstGeom>
          <a:noFill/>
          <a:ln w="9525">
            <a:noFill/>
            <a:miter lim="800000"/>
            <a:headEnd/>
            <a:tailEnd/>
          </a:ln>
          <a:effectLst/>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endParaRPr lang="es-ES"/>
          </a:p>
        </p:txBody>
      </p:sp>
      <p:sp>
        <p:nvSpPr>
          <p:cNvPr id="3" name="2 Marcador de contenido"/>
          <p:cNvSpPr>
            <a:spLocks noGrp="1"/>
          </p:cNvSpPr>
          <p:nvPr>
            <p:ph idx="1"/>
          </p:nvPr>
        </p:nvSpPr>
        <p:spPr/>
        <p:txBody>
          <a:bodyPr/>
          <a:lstStyle/>
          <a:p>
            <a:endParaRPr lang="es-ES"/>
          </a:p>
        </p:txBody>
      </p:sp>
      <p:pic>
        <p:nvPicPr>
          <p:cNvPr id="47106" name="Picture 2"/>
          <p:cNvPicPr>
            <a:picLocks noChangeAspect="1" noChangeArrowheads="1"/>
          </p:cNvPicPr>
          <p:nvPr/>
        </p:nvPicPr>
        <p:blipFill>
          <a:blip r:embed="rId2" cstate="print"/>
          <a:srcRect/>
          <a:stretch>
            <a:fillRect/>
          </a:stretch>
        </p:blipFill>
        <p:spPr bwMode="auto">
          <a:xfrm>
            <a:off x="0" y="0"/>
            <a:ext cx="9144000" cy="6858000"/>
          </a:xfrm>
          <a:prstGeom prst="rect">
            <a:avLst/>
          </a:prstGeom>
          <a:noFill/>
          <a:ln w="9525">
            <a:noFill/>
            <a:miter lim="800000"/>
            <a:headEnd/>
            <a:tailEnd/>
          </a:ln>
          <a:effectLst/>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endParaRPr lang="es-ES"/>
          </a:p>
        </p:txBody>
      </p:sp>
      <p:sp>
        <p:nvSpPr>
          <p:cNvPr id="3" name="2 Marcador de contenido"/>
          <p:cNvSpPr>
            <a:spLocks noGrp="1"/>
          </p:cNvSpPr>
          <p:nvPr>
            <p:ph idx="1"/>
          </p:nvPr>
        </p:nvSpPr>
        <p:spPr/>
        <p:txBody>
          <a:bodyPr/>
          <a:lstStyle/>
          <a:p>
            <a:endParaRPr lang="es-ES"/>
          </a:p>
        </p:txBody>
      </p:sp>
      <p:pic>
        <p:nvPicPr>
          <p:cNvPr id="48130" name="Picture 2"/>
          <p:cNvPicPr>
            <a:picLocks noChangeAspect="1" noChangeArrowheads="1"/>
          </p:cNvPicPr>
          <p:nvPr/>
        </p:nvPicPr>
        <p:blipFill>
          <a:blip r:embed="rId2" cstate="print"/>
          <a:srcRect/>
          <a:stretch>
            <a:fillRect/>
          </a:stretch>
        </p:blipFill>
        <p:spPr bwMode="auto">
          <a:xfrm>
            <a:off x="0" y="0"/>
            <a:ext cx="9144000" cy="6858000"/>
          </a:xfrm>
          <a:prstGeom prst="rect">
            <a:avLst/>
          </a:prstGeom>
          <a:noFill/>
          <a:ln w="9525">
            <a:noFill/>
            <a:miter lim="800000"/>
            <a:headEnd/>
            <a:tailEnd/>
          </a:ln>
          <a:effectLst/>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endParaRPr lang="es-ES"/>
          </a:p>
        </p:txBody>
      </p:sp>
      <p:sp>
        <p:nvSpPr>
          <p:cNvPr id="3" name="2 Marcador de contenido"/>
          <p:cNvSpPr>
            <a:spLocks noGrp="1"/>
          </p:cNvSpPr>
          <p:nvPr>
            <p:ph idx="1"/>
          </p:nvPr>
        </p:nvSpPr>
        <p:spPr/>
        <p:txBody>
          <a:bodyPr/>
          <a:lstStyle/>
          <a:p>
            <a:endParaRPr lang="es-ES"/>
          </a:p>
        </p:txBody>
      </p:sp>
      <p:pic>
        <p:nvPicPr>
          <p:cNvPr id="49154" name="Picture 2"/>
          <p:cNvPicPr>
            <a:picLocks noChangeAspect="1" noChangeArrowheads="1"/>
          </p:cNvPicPr>
          <p:nvPr/>
        </p:nvPicPr>
        <p:blipFill>
          <a:blip r:embed="rId2" cstate="print"/>
          <a:srcRect/>
          <a:stretch>
            <a:fillRect/>
          </a:stretch>
        </p:blipFill>
        <p:spPr bwMode="auto">
          <a:xfrm>
            <a:off x="0" y="0"/>
            <a:ext cx="9144000" cy="6858000"/>
          </a:xfrm>
          <a:prstGeom prst="rect">
            <a:avLst/>
          </a:prstGeom>
          <a:noFill/>
          <a:ln w="9525">
            <a:noFill/>
            <a:miter lim="800000"/>
            <a:headEnd/>
            <a:tailEnd/>
          </a:ln>
          <a:effectLst/>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endParaRPr lang="es-ES"/>
          </a:p>
        </p:txBody>
      </p:sp>
      <p:sp>
        <p:nvSpPr>
          <p:cNvPr id="3" name="2 Marcador de contenido"/>
          <p:cNvSpPr>
            <a:spLocks noGrp="1"/>
          </p:cNvSpPr>
          <p:nvPr>
            <p:ph idx="1"/>
          </p:nvPr>
        </p:nvSpPr>
        <p:spPr/>
        <p:txBody>
          <a:bodyPr/>
          <a:lstStyle/>
          <a:p>
            <a:endParaRPr lang="es-ES"/>
          </a:p>
        </p:txBody>
      </p:sp>
      <p:pic>
        <p:nvPicPr>
          <p:cNvPr id="50178" name="Picture 2"/>
          <p:cNvPicPr>
            <a:picLocks noChangeAspect="1" noChangeArrowheads="1"/>
          </p:cNvPicPr>
          <p:nvPr/>
        </p:nvPicPr>
        <p:blipFill>
          <a:blip r:embed="rId2" cstate="print"/>
          <a:srcRect/>
          <a:stretch>
            <a:fillRect/>
          </a:stretch>
        </p:blipFill>
        <p:spPr bwMode="auto">
          <a:xfrm>
            <a:off x="0" y="0"/>
            <a:ext cx="9144000" cy="6858000"/>
          </a:xfrm>
          <a:prstGeom prst="rect">
            <a:avLst/>
          </a:prstGeom>
          <a:noFill/>
          <a:ln w="9525">
            <a:noFill/>
            <a:miter lim="800000"/>
            <a:headEnd/>
            <a:tailEnd/>
          </a:ln>
          <a:effec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pPr algn="ctr"/>
            <a:r>
              <a:rPr lang="es-ES" dirty="0" smtClean="0"/>
              <a:t>Ataques DOS y DDOS</a:t>
            </a:r>
            <a:endParaRPr lang="es-ES" dirty="0"/>
          </a:p>
        </p:txBody>
      </p:sp>
      <p:pic>
        <p:nvPicPr>
          <p:cNvPr id="27650" name="Picture 2" descr="http://hostingdiario.com/wp-content/uploads/2013/05/ataque-dos.jpg"/>
          <p:cNvPicPr>
            <a:picLocks noChangeAspect="1" noChangeArrowheads="1"/>
          </p:cNvPicPr>
          <p:nvPr/>
        </p:nvPicPr>
        <p:blipFill>
          <a:blip r:embed="rId2" cstate="print"/>
          <a:srcRect/>
          <a:stretch>
            <a:fillRect/>
          </a:stretch>
        </p:blipFill>
        <p:spPr bwMode="auto">
          <a:xfrm>
            <a:off x="683568" y="1772816"/>
            <a:ext cx="2857500" cy="3352801"/>
          </a:xfrm>
          <a:prstGeom prst="rect">
            <a:avLst/>
          </a:prstGeom>
          <a:noFill/>
        </p:spPr>
      </p:pic>
      <p:sp>
        <p:nvSpPr>
          <p:cNvPr id="6" name="5 CuadroTexto"/>
          <p:cNvSpPr txBox="1"/>
          <p:nvPr/>
        </p:nvSpPr>
        <p:spPr>
          <a:xfrm>
            <a:off x="4499992" y="1988840"/>
            <a:ext cx="4392488" cy="3693319"/>
          </a:xfrm>
          <a:prstGeom prst="rect">
            <a:avLst/>
          </a:prstGeom>
          <a:noFill/>
        </p:spPr>
        <p:txBody>
          <a:bodyPr wrap="square" rtlCol="0">
            <a:spAutoFit/>
          </a:bodyPr>
          <a:lstStyle/>
          <a:p>
            <a:r>
              <a:rPr lang="es-ES" dirty="0" smtClean="0"/>
              <a:t>Denegación </a:t>
            </a:r>
            <a:r>
              <a:rPr lang="es-ES" dirty="0"/>
              <a:t>de servicio (</a:t>
            </a:r>
            <a:r>
              <a:rPr lang="es-ES" dirty="0" err="1"/>
              <a:t>Denegation</a:t>
            </a:r>
            <a:r>
              <a:rPr lang="es-ES" dirty="0"/>
              <a:t> Of </a:t>
            </a:r>
            <a:r>
              <a:rPr lang="es-ES" dirty="0" err="1"/>
              <a:t>Service</a:t>
            </a:r>
            <a:r>
              <a:rPr lang="es-ES" dirty="0"/>
              <a:t>): es un ataque a un sistema ordenadores que causa que sus usuarios no puedan hacer uso del servicio. </a:t>
            </a:r>
            <a:endParaRPr lang="es-ES" dirty="0" smtClean="0"/>
          </a:p>
          <a:p>
            <a:endParaRPr lang="es-ES" dirty="0"/>
          </a:p>
          <a:p>
            <a:endParaRPr lang="es-ES" dirty="0" smtClean="0"/>
          </a:p>
          <a:p>
            <a:endParaRPr lang="es-ES" dirty="0"/>
          </a:p>
          <a:p>
            <a:r>
              <a:rPr lang="es-ES" dirty="0" smtClean="0"/>
              <a:t>Normalmente </a:t>
            </a:r>
            <a:r>
              <a:rPr lang="es-ES" dirty="0"/>
              <a:t>provoca la pérdida de la conectividad por el consumo del ancho de banda de la red de la víctima o sobrecarga de los recursos computacionales del sistema de la víctima.</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endParaRPr lang="es-ES"/>
          </a:p>
        </p:txBody>
      </p:sp>
      <p:sp>
        <p:nvSpPr>
          <p:cNvPr id="3" name="2 Marcador de contenido"/>
          <p:cNvSpPr>
            <a:spLocks noGrp="1"/>
          </p:cNvSpPr>
          <p:nvPr>
            <p:ph idx="1"/>
          </p:nvPr>
        </p:nvSpPr>
        <p:spPr/>
        <p:txBody>
          <a:bodyPr/>
          <a:lstStyle/>
          <a:p>
            <a:endParaRPr lang="es-ES"/>
          </a:p>
        </p:txBody>
      </p:sp>
      <p:pic>
        <p:nvPicPr>
          <p:cNvPr id="51202" name="Picture 2"/>
          <p:cNvPicPr>
            <a:picLocks noChangeAspect="1" noChangeArrowheads="1"/>
          </p:cNvPicPr>
          <p:nvPr/>
        </p:nvPicPr>
        <p:blipFill>
          <a:blip r:embed="rId2" cstate="print"/>
          <a:srcRect/>
          <a:stretch>
            <a:fillRect/>
          </a:stretch>
        </p:blipFill>
        <p:spPr bwMode="auto">
          <a:xfrm>
            <a:off x="0" y="0"/>
            <a:ext cx="9194726" cy="6858000"/>
          </a:xfrm>
          <a:prstGeom prst="rect">
            <a:avLst/>
          </a:prstGeom>
          <a:noFill/>
          <a:ln w="9525">
            <a:noFill/>
            <a:miter lim="800000"/>
            <a:headEnd/>
            <a:tailEnd/>
          </a:ln>
          <a:effectLst/>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endParaRPr lang="es-ES"/>
          </a:p>
        </p:txBody>
      </p:sp>
      <p:sp>
        <p:nvSpPr>
          <p:cNvPr id="3" name="2 Marcador de contenido"/>
          <p:cNvSpPr>
            <a:spLocks noGrp="1"/>
          </p:cNvSpPr>
          <p:nvPr>
            <p:ph idx="1"/>
          </p:nvPr>
        </p:nvSpPr>
        <p:spPr/>
        <p:txBody>
          <a:bodyPr/>
          <a:lstStyle/>
          <a:p>
            <a:endParaRPr lang="es-ES"/>
          </a:p>
        </p:txBody>
      </p:sp>
      <p:pic>
        <p:nvPicPr>
          <p:cNvPr id="52226" name="Picture 2"/>
          <p:cNvPicPr>
            <a:picLocks noChangeAspect="1" noChangeArrowheads="1"/>
          </p:cNvPicPr>
          <p:nvPr/>
        </p:nvPicPr>
        <p:blipFill>
          <a:blip r:embed="rId2" cstate="print"/>
          <a:srcRect/>
          <a:stretch>
            <a:fillRect/>
          </a:stretch>
        </p:blipFill>
        <p:spPr bwMode="auto">
          <a:xfrm>
            <a:off x="0" y="0"/>
            <a:ext cx="9144000" cy="6858000"/>
          </a:xfrm>
          <a:prstGeom prst="rect">
            <a:avLst/>
          </a:prstGeom>
          <a:noFill/>
          <a:ln w="9525">
            <a:noFill/>
            <a:miter lim="800000"/>
            <a:headEnd/>
            <a:tailEnd/>
          </a:ln>
          <a:effectLst/>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endParaRPr lang="es-ES"/>
          </a:p>
        </p:txBody>
      </p:sp>
      <p:sp>
        <p:nvSpPr>
          <p:cNvPr id="3" name="2 Marcador de contenido"/>
          <p:cNvSpPr>
            <a:spLocks noGrp="1"/>
          </p:cNvSpPr>
          <p:nvPr>
            <p:ph idx="1"/>
          </p:nvPr>
        </p:nvSpPr>
        <p:spPr/>
        <p:txBody>
          <a:bodyPr/>
          <a:lstStyle/>
          <a:p>
            <a:endParaRPr lang="es-ES"/>
          </a:p>
        </p:txBody>
      </p:sp>
      <p:pic>
        <p:nvPicPr>
          <p:cNvPr id="53250" name="Picture 2"/>
          <p:cNvPicPr>
            <a:picLocks noChangeAspect="1" noChangeArrowheads="1"/>
          </p:cNvPicPr>
          <p:nvPr/>
        </p:nvPicPr>
        <p:blipFill>
          <a:blip r:embed="rId2" cstate="print"/>
          <a:srcRect/>
          <a:stretch>
            <a:fillRect/>
          </a:stretch>
        </p:blipFill>
        <p:spPr bwMode="auto">
          <a:xfrm>
            <a:off x="0" y="0"/>
            <a:ext cx="9144000" cy="6858000"/>
          </a:xfrm>
          <a:prstGeom prst="rect">
            <a:avLst/>
          </a:prstGeom>
          <a:noFill/>
          <a:ln w="9525">
            <a:noFill/>
            <a:miter lim="800000"/>
            <a:headEnd/>
            <a:tailEnd/>
          </a:ln>
          <a:effec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normAutofit fontScale="90000"/>
          </a:bodyPr>
          <a:lstStyle/>
          <a:p>
            <a:r>
              <a:rPr lang="es-ES" dirty="0" smtClean="0"/>
              <a:t>Tipos de denegación de servicio</a:t>
            </a:r>
            <a:endParaRPr lang="es-ES" dirty="0"/>
          </a:p>
        </p:txBody>
      </p:sp>
      <p:sp>
        <p:nvSpPr>
          <p:cNvPr id="3" name="2 Marcador de contenido"/>
          <p:cNvSpPr>
            <a:spLocks noGrp="1"/>
          </p:cNvSpPr>
          <p:nvPr>
            <p:ph idx="1"/>
          </p:nvPr>
        </p:nvSpPr>
        <p:spPr/>
        <p:txBody>
          <a:bodyPr/>
          <a:lstStyle/>
          <a:p>
            <a:r>
              <a:rPr lang="es-ES" dirty="0" smtClean="0"/>
              <a:t>Consumo de </a:t>
            </a:r>
            <a:r>
              <a:rPr lang="es-ES" dirty="0" smtClean="0"/>
              <a:t>recursos</a:t>
            </a:r>
          </a:p>
          <a:p>
            <a:r>
              <a:rPr lang="es-ES" dirty="0" smtClean="0"/>
              <a:t>Destrucción o alteración de la </a:t>
            </a:r>
            <a:r>
              <a:rPr lang="es-ES" dirty="0" smtClean="0"/>
              <a:t>configuración</a:t>
            </a:r>
            <a:endParaRPr lang="es-ES" dirty="0" smtClean="0"/>
          </a:p>
          <a:p>
            <a:r>
              <a:rPr lang="es-ES" dirty="0" smtClean="0"/>
              <a:t> Destrucción o alteración física de los equipos</a:t>
            </a:r>
            <a:endParaRPr lang="es-ES" dirty="0"/>
          </a:p>
        </p:txBody>
      </p:sp>
      <p:sp>
        <p:nvSpPr>
          <p:cNvPr id="5" name="4 CuadroTexto"/>
          <p:cNvSpPr txBox="1"/>
          <p:nvPr/>
        </p:nvSpPr>
        <p:spPr>
          <a:xfrm>
            <a:off x="395536" y="5589240"/>
            <a:ext cx="8468985" cy="553998"/>
          </a:xfrm>
          <a:prstGeom prst="rect">
            <a:avLst/>
          </a:prstGeom>
          <a:noFill/>
        </p:spPr>
        <p:txBody>
          <a:bodyPr wrap="none" rtlCol="0">
            <a:spAutoFit/>
          </a:bodyPr>
          <a:lstStyle/>
          <a:p>
            <a:r>
              <a:rPr lang="es-ES" sz="3000" dirty="0"/>
              <a:t>Nosotros nos centraremos en explicar la primera</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pPr algn="ctr"/>
            <a:r>
              <a:rPr lang="es-ES" dirty="0" smtClean="0"/>
              <a:t>Ataques DOS</a:t>
            </a:r>
            <a:endParaRPr lang="es-ES" dirty="0"/>
          </a:p>
        </p:txBody>
      </p:sp>
      <p:sp>
        <p:nvSpPr>
          <p:cNvPr id="4" name="3 CuadroTexto"/>
          <p:cNvSpPr txBox="1"/>
          <p:nvPr/>
        </p:nvSpPr>
        <p:spPr>
          <a:xfrm>
            <a:off x="323528" y="1916832"/>
            <a:ext cx="7992888" cy="861774"/>
          </a:xfrm>
          <a:prstGeom prst="rect">
            <a:avLst/>
          </a:prstGeom>
          <a:noFill/>
        </p:spPr>
        <p:txBody>
          <a:bodyPr wrap="square" rtlCol="0">
            <a:spAutoFit/>
          </a:bodyPr>
          <a:lstStyle/>
          <a:p>
            <a:r>
              <a:rPr lang="es-ES" sz="2500" dirty="0" err="1"/>
              <a:t>Bombing</a:t>
            </a:r>
            <a:r>
              <a:rPr lang="es-ES" sz="2500" dirty="0"/>
              <a:t>: envío masivo de mensajes a una máquina hasta saturar el servicio.</a:t>
            </a:r>
          </a:p>
        </p:txBody>
      </p:sp>
      <p:pic>
        <p:nvPicPr>
          <p:cNvPr id="28674" name="Picture 2" descr="C:\Users\Isidro\Downloads\email-bomb.jpg"/>
          <p:cNvPicPr>
            <a:picLocks noChangeAspect="1" noChangeArrowheads="1"/>
          </p:cNvPicPr>
          <p:nvPr/>
        </p:nvPicPr>
        <p:blipFill>
          <a:blip r:embed="rId2" cstate="print"/>
          <a:srcRect/>
          <a:stretch>
            <a:fillRect/>
          </a:stretch>
        </p:blipFill>
        <p:spPr bwMode="auto">
          <a:xfrm>
            <a:off x="2699792" y="2996952"/>
            <a:ext cx="3600400" cy="3579767"/>
          </a:xfrm>
          <a:prstGeom prst="rect">
            <a:avLst/>
          </a:prstGeom>
          <a:noFill/>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pPr algn="ctr"/>
            <a:r>
              <a:rPr lang="es-ES" dirty="0" smtClean="0"/>
              <a:t>Ataques DOS</a:t>
            </a:r>
            <a:endParaRPr lang="es-ES" dirty="0"/>
          </a:p>
        </p:txBody>
      </p:sp>
      <p:sp>
        <p:nvSpPr>
          <p:cNvPr id="4" name="3 CuadroTexto"/>
          <p:cNvSpPr txBox="1"/>
          <p:nvPr/>
        </p:nvSpPr>
        <p:spPr>
          <a:xfrm>
            <a:off x="5220072" y="1484784"/>
            <a:ext cx="3240360" cy="4801314"/>
          </a:xfrm>
          <a:prstGeom prst="rect">
            <a:avLst/>
          </a:prstGeom>
          <a:noFill/>
        </p:spPr>
        <p:txBody>
          <a:bodyPr wrap="square" rtlCol="0">
            <a:spAutoFit/>
          </a:bodyPr>
          <a:lstStyle/>
          <a:p>
            <a:r>
              <a:rPr lang="es-ES" dirty="0" smtClean="0"/>
              <a:t>-</a:t>
            </a:r>
            <a:r>
              <a:rPr lang="es-ES" dirty="0" err="1" smtClean="0"/>
              <a:t>Smurfing</a:t>
            </a:r>
            <a:r>
              <a:rPr lang="es-ES" dirty="0"/>
              <a:t>: </a:t>
            </a:r>
            <a:r>
              <a:rPr lang="es-ES" dirty="0" smtClean="0"/>
              <a:t>consiste </a:t>
            </a:r>
            <a:r>
              <a:rPr lang="es-ES" dirty="0"/>
              <a:t>en transmitir a la red una trama ICMP correspondiente a la petición de un ping. </a:t>
            </a:r>
            <a:endParaRPr lang="es-ES" dirty="0" smtClean="0"/>
          </a:p>
          <a:p>
            <a:endParaRPr lang="es-ES" dirty="0"/>
          </a:p>
          <a:p>
            <a:r>
              <a:rPr lang="es-ES" dirty="0" smtClean="0"/>
              <a:t>Esta </a:t>
            </a:r>
            <a:r>
              <a:rPr lang="es-ES" dirty="0"/>
              <a:t>trama lleva como </a:t>
            </a:r>
            <a:r>
              <a:rPr lang="es-ES" dirty="0" smtClean="0"/>
              <a:t>dirección </a:t>
            </a:r>
            <a:r>
              <a:rPr lang="es-ES" dirty="0"/>
              <a:t>de origen la dirección IP de la victima y como dirección de destino la </a:t>
            </a:r>
            <a:r>
              <a:rPr lang="es-ES" dirty="0" smtClean="0"/>
              <a:t>dirección </a:t>
            </a:r>
            <a:r>
              <a:rPr lang="es-ES" dirty="0" err="1"/>
              <a:t>broadcast</a:t>
            </a:r>
            <a:r>
              <a:rPr lang="es-ES" dirty="0"/>
              <a:t> de la red atacada. </a:t>
            </a:r>
            <a:endParaRPr lang="es-ES" dirty="0" smtClean="0"/>
          </a:p>
          <a:p>
            <a:endParaRPr lang="es-ES" dirty="0"/>
          </a:p>
          <a:p>
            <a:r>
              <a:rPr lang="es-ES" dirty="0" smtClean="0"/>
              <a:t>De </a:t>
            </a:r>
            <a:r>
              <a:rPr lang="es-ES" dirty="0"/>
              <a:t>esta forma todos los equipos de la red contestan a la victima de tal modo que puede llegar a saturar su ancho de banda</a:t>
            </a:r>
          </a:p>
        </p:txBody>
      </p:sp>
      <p:pic>
        <p:nvPicPr>
          <p:cNvPr id="29698" name="Picture 2" descr="http://bluebuddies.com/gallery/Smurf_Art_Showcase/gif/Impus_Art_Smurf_Attack.gif"/>
          <p:cNvPicPr>
            <a:picLocks noChangeAspect="1" noChangeArrowheads="1"/>
          </p:cNvPicPr>
          <p:nvPr/>
        </p:nvPicPr>
        <p:blipFill>
          <a:blip r:embed="rId2" cstate="print"/>
          <a:srcRect/>
          <a:stretch>
            <a:fillRect/>
          </a:stretch>
        </p:blipFill>
        <p:spPr bwMode="auto">
          <a:xfrm>
            <a:off x="539552" y="2348880"/>
            <a:ext cx="4027565" cy="3024336"/>
          </a:xfrm>
          <a:prstGeom prst="rect">
            <a:avLst/>
          </a:prstGeom>
          <a:noFill/>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pPr algn="ctr"/>
            <a:r>
              <a:rPr lang="es-ES" dirty="0" smtClean="0"/>
              <a:t>Ataques DOS</a:t>
            </a:r>
            <a:endParaRPr lang="es-ES" dirty="0"/>
          </a:p>
        </p:txBody>
      </p:sp>
      <p:sp>
        <p:nvSpPr>
          <p:cNvPr id="4" name="3 CuadroTexto"/>
          <p:cNvSpPr txBox="1"/>
          <p:nvPr/>
        </p:nvSpPr>
        <p:spPr>
          <a:xfrm>
            <a:off x="467544" y="1484784"/>
            <a:ext cx="8424936" cy="1200329"/>
          </a:xfrm>
          <a:prstGeom prst="rect">
            <a:avLst/>
          </a:prstGeom>
          <a:noFill/>
        </p:spPr>
        <p:txBody>
          <a:bodyPr wrap="square" rtlCol="0">
            <a:spAutoFit/>
          </a:bodyPr>
          <a:lstStyle/>
          <a:p>
            <a:r>
              <a:rPr lang="es-ES" dirty="0"/>
              <a:t>SYN </a:t>
            </a:r>
            <a:r>
              <a:rPr lang="es-ES" dirty="0" err="1"/>
              <a:t>Flood</a:t>
            </a:r>
            <a:r>
              <a:rPr lang="es-ES" dirty="0"/>
              <a:t>: El sistema atacante utiliza un IP inexistente y envía multitud de tramas SYN </a:t>
            </a:r>
            <a:r>
              <a:rPr lang="es-ES" dirty="0" smtClean="0"/>
              <a:t> de </a:t>
            </a:r>
            <a:r>
              <a:rPr lang="es-ES" dirty="0"/>
              <a:t>sincronización a la víctima. Como la víctima no puede contestar a peticionario porque se está utilizando una IP inexistente las peticiones llenan la cola de tal manera que las solicitudes reales no puedan ser atendidas</a:t>
            </a:r>
          </a:p>
        </p:txBody>
      </p:sp>
      <p:pic>
        <p:nvPicPr>
          <p:cNvPr id="31746" name="Picture 2" descr="C:\Users\Isidro\Downloads\ddos_fig07.jpg"/>
          <p:cNvPicPr>
            <a:picLocks noChangeAspect="1" noChangeArrowheads="1"/>
          </p:cNvPicPr>
          <p:nvPr/>
        </p:nvPicPr>
        <p:blipFill>
          <a:blip r:embed="rId2" cstate="print"/>
          <a:srcRect/>
          <a:stretch>
            <a:fillRect/>
          </a:stretch>
        </p:blipFill>
        <p:spPr bwMode="auto">
          <a:xfrm>
            <a:off x="2267744" y="3284984"/>
            <a:ext cx="4536504" cy="2966176"/>
          </a:xfrm>
          <a:prstGeom prst="rect">
            <a:avLst/>
          </a:prstGeom>
          <a:noFill/>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pPr algn="ctr"/>
            <a:r>
              <a:rPr lang="es-ES" dirty="0" smtClean="0"/>
              <a:t>Ataques DDOS</a:t>
            </a:r>
            <a:endParaRPr lang="es-ES" dirty="0"/>
          </a:p>
        </p:txBody>
      </p:sp>
      <p:sp>
        <p:nvSpPr>
          <p:cNvPr id="4" name="3 Rectángulo"/>
          <p:cNvSpPr/>
          <p:nvPr/>
        </p:nvSpPr>
        <p:spPr>
          <a:xfrm>
            <a:off x="4499992" y="1916832"/>
            <a:ext cx="3779912" cy="2862322"/>
          </a:xfrm>
          <a:prstGeom prst="rect">
            <a:avLst/>
          </a:prstGeom>
        </p:spPr>
        <p:txBody>
          <a:bodyPr wrap="square">
            <a:spAutoFit/>
          </a:bodyPr>
          <a:lstStyle/>
          <a:p>
            <a:r>
              <a:rPr lang="es-ES" dirty="0"/>
              <a:t>Ataque de denegación de servicio (DOS) donde existen múltiples focos distribuidos y sincronizados que focalizan su ataque en un mismo destino. </a:t>
            </a:r>
            <a:endParaRPr lang="es-ES" dirty="0" smtClean="0"/>
          </a:p>
          <a:p>
            <a:endParaRPr lang="es-ES" dirty="0"/>
          </a:p>
          <a:p>
            <a:r>
              <a:rPr lang="es-ES" dirty="0" smtClean="0"/>
              <a:t>Es </a:t>
            </a:r>
            <a:r>
              <a:rPr lang="es-ES" dirty="0"/>
              <a:t>decir, en definitiva  es un ataque DOS con la capacidad de acceso  de varios atacantes desde cualquier parte del mundo.</a:t>
            </a:r>
          </a:p>
        </p:txBody>
      </p:sp>
      <p:pic>
        <p:nvPicPr>
          <p:cNvPr id="32770" name="Picture 2" descr="C:\Users\Isidro\Downloads\ataque-ddos2.jpg"/>
          <p:cNvPicPr>
            <a:picLocks noChangeAspect="1" noChangeArrowheads="1"/>
          </p:cNvPicPr>
          <p:nvPr/>
        </p:nvPicPr>
        <p:blipFill>
          <a:blip r:embed="rId2" cstate="print"/>
          <a:srcRect/>
          <a:stretch>
            <a:fillRect/>
          </a:stretch>
        </p:blipFill>
        <p:spPr bwMode="auto">
          <a:xfrm>
            <a:off x="611560" y="1988840"/>
            <a:ext cx="3581400" cy="3641725"/>
          </a:xfrm>
          <a:prstGeom prst="rect">
            <a:avLst/>
          </a:prstGeom>
          <a:noFill/>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pPr algn="ctr"/>
            <a:r>
              <a:rPr lang="es-ES" dirty="0" smtClean="0"/>
              <a:t>Ataques DDOS</a:t>
            </a:r>
            <a:endParaRPr lang="es-ES" dirty="0"/>
          </a:p>
        </p:txBody>
      </p:sp>
      <p:sp>
        <p:nvSpPr>
          <p:cNvPr id="4" name="3 CuadroTexto"/>
          <p:cNvSpPr txBox="1"/>
          <p:nvPr/>
        </p:nvSpPr>
        <p:spPr>
          <a:xfrm>
            <a:off x="827584" y="1772816"/>
            <a:ext cx="7560840" cy="2031325"/>
          </a:xfrm>
          <a:prstGeom prst="rect">
            <a:avLst/>
          </a:prstGeom>
          <a:noFill/>
        </p:spPr>
        <p:txBody>
          <a:bodyPr wrap="square" rtlCol="0">
            <a:spAutoFit/>
          </a:bodyPr>
          <a:lstStyle/>
          <a:p>
            <a:r>
              <a:rPr lang="es-ES" dirty="0"/>
              <a:t>Al ser muchos atacantes conectados mejora mucho el ancho de banda de este, con lo cual tiene mas probabilidad de éxito. Normalmente no son muchos atacantes coordinados ya que:</a:t>
            </a:r>
          </a:p>
          <a:p>
            <a:r>
              <a:rPr lang="es-ES" dirty="0"/>
              <a:t> </a:t>
            </a:r>
          </a:p>
          <a:p>
            <a:r>
              <a:rPr lang="es-ES" dirty="0" smtClean="0"/>
              <a:t>	- </a:t>
            </a:r>
            <a:r>
              <a:rPr lang="es-ES" dirty="0"/>
              <a:t>Es arriesgado para el atacante usar su equipo</a:t>
            </a:r>
          </a:p>
          <a:p>
            <a:r>
              <a:rPr lang="es-ES" dirty="0"/>
              <a:t> </a:t>
            </a:r>
          </a:p>
          <a:p>
            <a:r>
              <a:rPr lang="es-ES" dirty="0" smtClean="0"/>
              <a:t>	- </a:t>
            </a:r>
            <a:r>
              <a:rPr lang="es-ES" dirty="0"/>
              <a:t>Es difícil coordinar a muchos atacantes</a:t>
            </a:r>
          </a:p>
        </p:txBody>
      </p:sp>
      <p:pic>
        <p:nvPicPr>
          <p:cNvPr id="33794" name="Picture 2" descr="http://i0.wp.com/www.caminogeek.com/wp-content/uploads/2014/08/IPViking.jpg?resize=500%2C255"/>
          <p:cNvPicPr>
            <a:picLocks noChangeAspect="1" noChangeArrowheads="1"/>
          </p:cNvPicPr>
          <p:nvPr/>
        </p:nvPicPr>
        <p:blipFill>
          <a:blip r:embed="rId2" cstate="print"/>
          <a:srcRect/>
          <a:stretch>
            <a:fillRect/>
          </a:stretch>
        </p:blipFill>
        <p:spPr bwMode="auto">
          <a:xfrm>
            <a:off x="2267744" y="4149080"/>
            <a:ext cx="4762500" cy="2428875"/>
          </a:xfrm>
          <a:prstGeom prst="rect">
            <a:avLst/>
          </a:prstGeom>
          <a:noFill/>
        </p:spPr>
      </p:pic>
    </p:spTree>
  </p:cSld>
  <p:clrMapOvr>
    <a:masterClrMapping/>
  </p:clrMapOvr>
</p:sld>
</file>

<file path=ppt/theme/theme1.xml><?xml version="1.0" encoding="utf-8"?>
<a:theme xmlns:a="http://schemas.openxmlformats.org/drawingml/2006/main" name="Técnico">
  <a:themeElements>
    <a:clrScheme name="Técnico">
      <a:dk1>
        <a:sysClr val="windowText" lastClr="000000"/>
      </a:dk1>
      <a:lt1>
        <a:sysClr val="window" lastClr="FFFFFF"/>
      </a:lt1>
      <a:dk2>
        <a:srgbClr val="3B3B3B"/>
      </a:dk2>
      <a:lt2>
        <a:srgbClr val="D4D2D0"/>
      </a:lt2>
      <a:accent1>
        <a:srgbClr val="6EA0B0"/>
      </a:accent1>
      <a:accent2>
        <a:srgbClr val="CCAF0A"/>
      </a:accent2>
      <a:accent3>
        <a:srgbClr val="8D89A4"/>
      </a:accent3>
      <a:accent4>
        <a:srgbClr val="748560"/>
      </a:accent4>
      <a:accent5>
        <a:srgbClr val="9E9273"/>
      </a:accent5>
      <a:accent6>
        <a:srgbClr val="7E848D"/>
      </a:accent6>
      <a:hlink>
        <a:srgbClr val="00C8C3"/>
      </a:hlink>
      <a:folHlink>
        <a:srgbClr val="A116E0"/>
      </a:folHlink>
    </a:clrScheme>
    <a:fontScheme name="Técnico">
      <a:majorFont>
        <a:latin typeface="Franklin Gothic Book"/>
        <a:ea typeface=""/>
        <a:cs typeface=""/>
        <a:font script="Jpan" typeface="ＭＳ Ｐゴシック"/>
        <a:font script="Hang" typeface="HY견고딕"/>
        <a:font script="Hans" typeface="宋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HGｺﾞｼｯｸM"/>
        <a:font script="Hang" typeface="HY중고딕"/>
        <a:font script="Hans" typeface="黑体"/>
        <a:font script="Hant" typeface="微軟正黑體"/>
        <a:font script="Arab" typeface="Tahoma"/>
        <a:font script="Hebr" typeface="Levenim MT"/>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Técnico">
      <a:fillStyleLst>
        <a:solidFill>
          <a:schemeClr val="phClr"/>
        </a:solidFill>
        <a:gradFill rotWithShape="1">
          <a:gsLst>
            <a:gs pos="0">
              <a:schemeClr val="phClr">
                <a:tint val="1000"/>
              </a:schemeClr>
            </a:gs>
            <a:gs pos="68000">
              <a:schemeClr val="phClr">
                <a:tint val="77000"/>
              </a:schemeClr>
            </a:gs>
            <a:gs pos="81000">
              <a:schemeClr val="phClr">
                <a:tint val="79000"/>
              </a:schemeClr>
            </a:gs>
            <a:gs pos="86000">
              <a:schemeClr val="phClr">
                <a:tint val="73000"/>
              </a:schemeClr>
            </a:gs>
            <a:gs pos="100000">
              <a:schemeClr val="phClr">
                <a:tint val="35000"/>
              </a:schemeClr>
            </a:gs>
          </a:gsLst>
          <a:lin ang="5400000" scaled="1"/>
        </a:gradFill>
        <a:gradFill rotWithShape="1">
          <a:gsLst>
            <a:gs pos="0">
              <a:schemeClr val="phClr">
                <a:tint val="73000"/>
                <a:satMod val="150000"/>
              </a:schemeClr>
            </a:gs>
            <a:gs pos="25000">
              <a:schemeClr val="phClr">
                <a:tint val="96000"/>
                <a:shade val="80000"/>
                <a:satMod val="105000"/>
              </a:schemeClr>
            </a:gs>
            <a:gs pos="38000">
              <a:schemeClr val="phClr">
                <a:tint val="96000"/>
                <a:shade val="59000"/>
                <a:satMod val="120000"/>
              </a:schemeClr>
            </a:gs>
            <a:gs pos="55000">
              <a:schemeClr val="phClr">
                <a:shade val="57000"/>
                <a:satMod val="120000"/>
              </a:schemeClr>
            </a:gs>
            <a:gs pos="80000">
              <a:schemeClr val="phClr">
                <a:shade val="56000"/>
                <a:satMod val="145000"/>
              </a:schemeClr>
            </a:gs>
            <a:gs pos="88000">
              <a:schemeClr val="phClr">
                <a:shade val="63000"/>
                <a:satMod val="160000"/>
              </a:schemeClr>
            </a:gs>
            <a:gs pos="100000">
              <a:schemeClr val="phClr">
                <a:tint val="99555"/>
                <a:satMod val="155000"/>
              </a:schemeClr>
            </a:gs>
          </a:gsLst>
          <a:lin ang="5400000" scaled="1"/>
        </a:gradFill>
      </a:fillStyleLst>
      <a:lnStyleLst>
        <a:ln w="9525" cap="flat" cmpd="sng" algn="ctr">
          <a:solidFill>
            <a:schemeClr val="phClr">
              <a:shade val="60000"/>
              <a:satMod val="300000"/>
            </a:schemeClr>
          </a:solidFill>
          <a:prstDash val="solid"/>
        </a:ln>
        <a:ln w="19050" cap="flat" cmpd="sng" algn="ctr">
          <a:solidFill>
            <a:schemeClr val="phClr"/>
          </a:solidFill>
          <a:prstDash val="solid"/>
        </a:ln>
        <a:ln w="19050" cap="flat" cmpd="sng" algn="ctr">
          <a:solidFill>
            <a:schemeClr val="phClr"/>
          </a:solidFill>
          <a:prstDash val="solid"/>
        </a:ln>
      </a:lnStyleLst>
      <a:effectStyleLst>
        <a:effectStyle>
          <a:effectLst>
            <a:glow rad="63500">
              <a:schemeClr val="phClr">
                <a:tint val="30000"/>
                <a:shade val="95000"/>
                <a:satMod val="300000"/>
                <a:alpha val="50000"/>
              </a:schemeClr>
            </a:glow>
          </a:effectLst>
        </a:effectStyle>
        <a:effectStyle>
          <a:effectLst>
            <a:glow rad="70000">
              <a:schemeClr val="phClr">
                <a:tint val="30000"/>
                <a:shade val="95000"/>
                <a:satMod val="300000"/>
                <a:alpha val="50000"/>
              </a:schemeClr>
            </a:glow>
          </a:effectLst>
        </a:effectStyle>
        <a:effectStyle>
          <a:effectLst>
            <a:glow rad="76200">
              <a:schemeClr val="phClr">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phClr">
                <a:shade val="30000"/>
                <a:satMod val="200000"/>
              </a:schemeClr>
            </a:contourClr>
          </a:sp3d>
        </a:effectStyle>
      </a:effectStyleLst>
      <a:bgFillStyleLst>
        <a:solidFill>
          <a:schemeClr val="phClr"/>
        </a:solidFill>
        <a:gradFill rotWithShape="1">
          <a:gsLst>
            <a:gs pos="0">
              <a:schemeClr val="phClr">
                <a:shade val="40000"/>
                <a:satMod val="150000"/>
              </a:schemeClr>
            </a:gs>
            <a:gs pos="30000">
              <a:schemeClr val="phClr">
                <a:shade val="60000"/>
                <a:satMod val="150000"/>
              </a:schemeClr>
            </a:gs>
            <a:gs pos="100000">
              <a:schemeClr val="phClr">
                <a:tint val="83000"/>
                <a:satMod val="200000"/>
              </a:schemeClr>
            </a:gs>
          </a:gsLst>
          <a:lin ang="13000000" scaled="0"/>
        </a:gradFill>
        <a:gradFill rotWithShape="1">
          <a:gsLst>
            <a:gs pos="0">
              <a:schemeClr val="phClr">
                <a:tint val="78000"/>
                <a:satMod val="220000"/>
              </a:schemeClr>
            </a:gs>
            <a:gs pos="100000">
              <a:schemeClr val="phClr">
                <a:shade val="35000"/>
                <a:satMod val="155000"/>
              </a:schemeClr>
            </a:gs>
          </a:gsLst>
          <a:path path="circle">
            <a:fillToRect l="60000" t="50000" r="4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Technic</Template>
  <TotalTime>168</TotalTime>
  <Words>686</Words>
  <Application>Microsoft Office PowerPoint</Application>
  <PresentationFormat>Presentación en pantalla (4:3)</PresentationFormat>
  <Paragraphs>85</Paragraphs>
  <Slides>32</Slides>
  <Notes>0</Notes>
  <HiddenSlides>0</HiddenSlides>
  <MMClips>0</MMClips>
  <ScaleCrop>false</ScaleCrop>
  <HeadingPairs>
    <vt:vector size="4" baseType="variant">
      <vt:variant>
        <vt:lpstr>Tema</vt:lpstr>
      </vt:variant>
      <vt:variant>
        <vt:i4>1</vt:i4>
      </vt:variant>
      <vt:variant>
        <vt:lpstr>Títulos de diapositiva</vt:lpstr>
      </vt:variant>
      <vt:variant>
        <vt:i4>32</vt:i4>
      </vt:variant>
    </vt:vector>
  </HeadingPairs>
  <TitlesOfParts>
    <vt:vector size="33" baseType="lpstr">
      <vt:lpstr>Técnico</vt:lpstr>
      <vt:lpstr>Diapositiva 1</vt:lpstr>
      <vt:lpstr>Ataques a servidores</vt:lpstr>
      <vt:lpstr>Ataques DOS y DDOS</vt:lpstr>
      <vt:lpstr>Tipos de denegación de servicio</vt:lpstr>
      <vt:lpstr>Ataques DOS</vt:lpstr>
      <vt:lpstr>Ataques DOS</vt:lpstr>
      <vt:lpstr>Ataques DOS</vt:lpstr>
      <vt:lpstr>Ataques DDOS</vt:lpstr>
      <vt:lpstr>Ataques DDOS</vt:lpstr>
      <vt:lpstr>Ataques DDOS</vt:lpstr>
      <vt:lpstr>Diapositiva 11</vt:lpstr>
      <vt:lpstr>Ataque de Fuerza Bruta</vt:lpstr>
      <vt:lpstr>Ataque de Fuerza Bruta</vt:lpstr>
      <vt:lpstr>Ataque de Fuerza Bruta</vt:lpstr>
      <vt:lpstr>Ataque de Fuerza Bruta</vt:lpstr>
      <vt:lpstr>Cross  Site Scripting (XSS)</vt:lpstr>
      <vt:lpstr>Cross  Site Scripting (XSS)</vt:lpstr>
      <vt:lpstr>Cross  Site Scripting (XSS)</vt:lpstr>
      <vt:lpstr>Cross Site Scripting (XSS)</vt:lpstr>
      <vt:lpstr>Diapositiva 20</vt:lpstr>
      <vt:lpstr>SQL Injection</vt:lpstr>
      <vt:lpstr>SQL Injection</vt:lpstr>
      <vt:lpstr>Diapositiva 23</vt:lpstr>
      <vt:lpstr>Diapositiva 24</vt:lpstr>
      <vt:lpstr>Demo</vt:lpstr>
      <vt:lpstr>Diapositiva 26</vt:lpstr>
      <vt:lpstr>Diapositiva 27</vt:lpstr>
      <vt:lpstr>Diapositiva 28</vt:lpstr>
      <vt:lpstr>Diapositiva 29</vt:lpstr>
      <vt:lpstr>Diapositiva 30</vt:lpstr>
      <vt:lpstr>Diapositiva 31</vt:lpstr>
      <vt:lpstr>Diapositiva 32</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Diapositiva 1</dc:title>
  <dc:creator>Isidro Mansilla Pérez</dc:creator>
  <cp:lastModifiedBy>Isidro Mansilla Pérez</cp:lastModifiedBy>
  <cp:revision>17</cp:revision>
  <dcterms:created xsi:type="dcterms:W3CDTF">2016-06-03T09:45:36Z</dcterms:created>
  <dcterms:modified xsi:type="dcterms:W3CDTF">2016-06-03T12:33:55Z</dcterms:modified>
</cp:coreProperties>
</file>

<file path=docProps/thumbnail.jpeg>
</file>